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7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5" r:id="rId2"/>
    <p:sldId id="590" r:id="rId3"/>
    <p:sldId id="605" r:id="rId4"/>
    <p:sldId id="606" r:id="rId5"/>
    <p:sldId id="638" r:id="rId6"/>
    <p:sldId id="594" r:id="rId7"/>
    <p:sldId id="596" r:id="rId8"/>
    <p:sldId id="597" r:id="rId9"/>
    <p:sldId id="600" r:id="rId10"/>
    <p:sldId id="624" r:id="rId11"/>
    <p:sldId id="616" r:id="rId12"/>
    <p:sldId id="617" r:id="rId13"/>
    <p:sldId id="620" r:id="rId14"/>
    <p:sldId id="634" r:id="rId15"/>
    <p:sldId id="555" r:id="rId16"/>
    <p:sldId id="517" r:id="rId17"/>
    <p:sldId id="580" r:id="rId18"/>
    <p:sldId id="466" r:id="rId19"/>
    <p:sldId id="626" r:id="rId20"/>
    <p:sldId id="603" r:id="rId21"/>
    <p:sldId id="628" r:id="rId22"/>
    <p:sldId id="630" r:id="rId23"/>
    <p:sldId id="502" r:id="rId24"/>
    <p:sldId id="632" r:id="rId25"/>
    <p:sldId id="637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059" userDrawn="1">
          <p15:clr>
            <a:srgbClr val="A4A3A4"/>
          </p15:clr>
        </p15:guide>
        <p15:guide id="6" pos="5602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663" userDrawn="1">
          <p15:clr>
            <a:srgbClr val="A4A3A4"/>
          </p15:clr>
        </p15:guide>
        <p15:guide id="9" pos="2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Z Vin" initials="OV" lastIdx="1" clrIdx="0">
    <p:extLst>
      <p:ext uri="{19B8F6BF-5375-455C-9EA6-DF929625EA0E}">
        <p15:presenceInfo xmlns:p15="http://schemas.microsoft.com/office/powerpoint/2012/main" userId="4197d371825e39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6600"/>
    <a:srgbClr val="0066FF"/>
    <a:srgbClr val="0000FF"/>
    <a:srgbClr val="9933FF"/>
    <a:srgbClr val="6600CC"/>
    <a:srgbClr val="3333CC"/>
    <a:srgbClr val="33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6408" autoAdjust="0"/>
  </p:normalViewPr>
  <p:slideViewPr>
    <p:cSldViewPr>
      <p:cViewPr varScale="1">
        <p:scale>
          <a:sx n="82" d="100"/>
          <a:sy n="82" d="100"/>
        </p:scale>
        <p:origin x="1171" y="72"/>
      </p:cViewPr>
      <p:guideLst>
        <p:guide orient="horz" pos="4320"/>
        <p:guide pos="4059"/>
        <p:guide pos="5602"/>
        <p:guide orient="horz" pos="2160"/>
        <p:guide orient="horz" pos="663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341110572465634E-3"/>
          <c:y val="0"/>
          <c:w val="0.99496593678227307"/>
          <c:h val="0.804865197006097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5BA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315194928754323E-3"/>
                  <c:y val="0.21126383945909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7B-452B-AC01-56D716736998}"/>
                </c:ext>
              </c:extLst>
            </c:dLbl>
            <c:dLbl>
              <c:idx val="1"/>
              <c:layout>
                <c:manualLayout>
                  <c:x val="7.6856748068420376E-3"/>
                  <c:y val="0.15271691899738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PT Sans" panose="020B0503020203020204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67654157589578"/>
                      <c:h val="0.246402791665123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7B-452B-AC01-56D716736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І півріччя 2020 року</c:v>
                </c:pt>
                <c:pt idx="1">
                  <c:v>І півріччя 2021 року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643</c:v>
                </c:pt>
                <c:pt idx="1">
                  <c:v>622.29999999999995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7B-452B-AC01-56D716736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860640"/>
        <c:axId val="329857688"/>
        <c:axId val="0"/>
      </c:bar3DChart>
      <c:catAx>
        <c:axId val="3298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ea typeface="+mn-ea"/>
                <a:cs typeface="+mn-cs"/>
              </a:defRPr>
            </a:pPr>
            <a:endParaRPr lang="uk-UA"/>
          </a:p>
        </c:txPr>
        <c:crossAx val="329857688"/>
        <c:crosses val="autoZero"/>
        <c:auto val="1"/>
        <c:lblAlgn val="ctr"/>
        <c:lblOffset val="100"/>
        <c:noMultiLvlLbl val="0"/>
      </c:catAx>
      <c:valAx>
        <c:axId val="329857688"/>
        <c:scaling>
          <c:orientation val="minMax"/>
          <c:max val="700"/>
          <c:min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3298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34146939188156"/>
          <c:y val="1.1120481217196438E-2"/>
          <c:w val="0.60986468018054552"/>
          <c:h val="0.7835949451751205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4FB-400A-B7D5-B3F10D8126EE}"/>
              </c:ext>
            </c:extLst>
          </c:dPt>
          <c:dLbls>
            <c:dLbl>
              <c:idx val="0"/>
              <c:layout>
                <c:manualLayout>
                  <c:x val="8.5921774049353902E-3"/>
                  <c:y val="-2.4780985151479057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PT Sans"/>
                      </a:defRPr>
                    </a:pPr>
                    <a:r>
                      <a:rPr lang="en-US" dirty="0"/>
                      <a:t>5133</a:t>
                    </a: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86121404695461"/>
                      <c:h val="0.15558946409516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DA-40D5-8168-53B19809B787}"/>
                </c:ext>
              </c:extLst>
            </c:dLbl>
            <c:dLbl>
              <c:idx val="1"/>
              <c:layout>
                <c:manualLayout>
                  <c:x val="2.5725942585234227E-2"/>
                  <c:y val="-3.5401407359255711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PT Sans"/>
                      </a:defRPr>
                    </a:pPr>
                    <a:r>
                      <a:rPr lang="en-US" dirty="0"/>
                      <a:t>12399</a:t>
                    </a: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FB-400A-B7D5-B3F10D8126E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PT San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січень-жовтень 2020 р.</c:v>
                </c:pt>
                <c:pt idx="1">
                  <c:v>січень-жовтень 2021 р.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4427</c:v>
                </c:pt>
                <c:pt idx="1">
                  <c:v>11528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FB-400A-B7D5-B3F10D812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27081088"/>
        <c:axId val="127161088"/>
        <c:axId val="0"/>
      </c:bar3DChart>
      <c:catAx>
        <c:axId val="127081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127161088"/>
        <c:crosses val="autoZero"/>
        <c:auto val="1"/>
        <c:lblAlgn val="ctr"/>
        <c:lblOffset val="100"/>
        <c:noMultiLvlLbl val="0"/>
      </c:catAx>
      <c:valAx>
        <c:axId val="127161088"/>
        <c:scaling>
          <c:orientation val="minMax"/>
          <c:max val="6000"/>
          <c:min val="20"/>
        </c:scaling>
        <c:delete val="1"/>
        <c:axPos val="b"/>
        <c:numFmt formatCode="General" sourceLinked="1"/>
        <c:majorTickMark val="out"/>
        <c:minorTickMark val="none"/>
        <c:tickLblPos val="nextTo"/>
        <c:crossAx val="12708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9E-3"/>
          <c:y val="9.1456983496536332E-2"/>
          <c:w val="0.99722222222222223"/>
          <c:h val="0.557480707725712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B8F-4D58-9C3F-A52560AB0CA6}"/>
              </c:ext>
            </c:extLst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A37-4E64-A1BA-BB04B21FAB0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004-44B2-8402-532B4C2FCB2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8B8-4E45-A873-C09C02FCD2C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88-40B7-8438-1190AEB2066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156-4E5A-99DB-7B7206E218A4}"/>
              </c:ext>
            </c:extLst>
          </c:dPt>
          <c:dPt>
            <c:idx val="12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4894-48FE-8E3A-2211F7753E4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004-44B2-8402-532B4C2FCB2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004-44B2-8402-532B4C2FCB29}"/>
              </c:ext>
            </c:extLst>
          </c:dPt>
          <c:dPt>
            <c:idx val="17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6A37-4E64-A1BA-BB04B21FAB0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004-44B2-8402-532B4C2FCB29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004-44B2-8402-532B4C2FCB29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88-40B7-8438-1190AEB2066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88-40B7-8438-1190AEB2066C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8B8-4E45-A873-C09C02FCD2CB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88-40B7-8438-1190AEB2066C}"/>
              </c:ext>
            </c:extLst>
          </c:dPt>
          <c:dLbls>
            <c:dLbl>
              <c:idx val="0"/>
              <c:layout>
                <c:manualLayout>
                  <c:x val="1.3888888888888889E-3"/>
                  <c:y val="0.14136882453833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8F-4D58-9C3F-A52560AB0CA6}"/>
                </c:ext>
              </c:extLst>
            </c:dLbl>
            <c:dLbl>
              <c:idx val="4"/>
              <c:layout>
                <c:manualLayout>
                  <c:x val="0"/>
                  <c:y val="7.7915980911785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37-4E64-A1BA-BB04B21FAB0D}"/>
                </c:ext>
              </c:extLst>
            </c:dLbl>
            <c:dLbl>
              <c:idx val="12"/>
              <c:layout>
                <c:manualLayout>
                  <c:x val="4.1666666666666154E-3"/>
                  <c:y val="0.10840484300770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94-48FE-8E3A-2211F7753E47}"/>
                </c:ext>
              </c:extLst>
            </c:dLbl>
            <c:dLbl>
              <c:idx val="17"/>
              <c:layout>
                <c:manualLayout>
                  <c:x val="0"/>
                  <c:y val="8.8079201687957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37-4E64-A1BA-BB04B21FAB0D}"/>
                </c:ext>
              </c:extLst>
            </c:dLbl>
            <c:dLbl>
              <c:idx val="23"/>
              <c:layout>
                <c:manualLayout>
                  <c:x val="4.1666666666665651E-3"/>
                  <c:y val="0.13889610580141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B8-4E45-A873-C09C02FCD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Лист1!$A$2:$A$30</c:f>
              <c:strCache>
                <c:ptCount val="29"/>
                <c:pt idx="0">
                  <c:v>Барська  </c:v>
                </c:pt>
                <c:pt idx="1">
                  <c:v>Бершадська</c:v>
                </c:pt>
                <c:pt idx="2">
                  <c:v>Вінницька </c:v>
                </c:pt>
                <c:pt idx="3">
                  <c:v>Гайсинська </c:v>
                </c:pt>
                <c:pt idx="4">
                  <c:v>Жмеринська  </c:v>
                </c:pt>
                <c:pt idx="5">
                  <c:v>Іллінецька </c:v>
                </c:pt>
                <c:pt idx="6">
                  <c:v>Калинівська  </c:v>
                </c:pt>
                <c:pt idx="7">
                  <c:v>Козятинська </c:v>
                </c:pt>
                <c:pt idx="8">
                  <c:v>Крижопільська </c:v>
                </c:pt>
                <c:pt idx="9">
                  <c:v>Липовецька</c:v>
                </c:pt>
                <c:pt idx="10">
                  <c:v>Літинська  </c:v>
                </c:pt>
                <c:pt idx="11">
                  <c:v>Могилів-Подільська  </c:v>
                </c:pt>
                <c:pt idx="12">
                  <c:v>Мур.-Куриловецька  </c:v>
                </c:pt>
                <c:pt idx="13">
                  <c:v>Немирівська </c:v>
                </c:pt>
                <c:pt idx="14">
                  <c:v>Оратівська </c:v>
                </c:pt>
                <c:pt idx="15">
                  <c:v>Піщанська  </c:v>
                </c:pt>
                <c:pt idx="16">
                  <c:v>Погребищенська</c:v>
                </c:pt>
                <c:pt idx="17">
                  <c:v>Теплицька</c:v>
                </c:pt>
                <c:pt idx="18">
                  <c:v>Тиврівська </c:v>
                </c:pt>
                <c:pt idx="19">
                  <c:v>Томашпільська </c:v>
                </c:pt>
                <c:pt idx="20">
                  <c:v>Тростянецька</c:v>
                </c:pt>
                <c:pt idx="21">
                  <c:v>Тульчинська </c:v>
                </c:pt>
                <c:pt idx="22">
                  <c:v>Хмільницька </c:v>
                </c:pt>
                <c:pt idx="23">
                  <c:v>Чернівецька </c:v>
                </c:pt>
                <c:pt idx="24">
                  <c:v>Чечельницька </c:v>
                </c:pt>
                <c:pt idx="25">
                  <c:v>Шаргородська </c:v>
                </c:pt>
                <c:pt idx="26">
                  <c:v>Ямпільська </c:v>
                </c:pt>
                <c:pt idx="27">
                  <c:v>Ладижинська</c:v>
                </c:pt>
                <c:pt idx="28">
                  <c:v>ВІННИЦЬКИЙ МЗЦ</c:v>
                </c:pt>
              </c:strCache>
            </c:strRef>
          </c:cat>
          <c:val>
            <c:numRef>
              <c:f>Лист1!$B$2:$B$30</c:f>
              <c:numCache>
                <c:formatCode>General</c:formatCode>
                <c:ptCount val="29"/>
                <c:pt idx="0">
                  <c:v>-172</c:v>
                </c:pt>
                <c:pt idx="1">
                  <c:v>548</c:v>
                </c:pt>
                <c:pt idx="2">
                  <c:v>123</c:v>
                </c:pt>
                <c:pt idx="3">
                  <c:v>499</c:v>
                </c:pt>
                <c:pt idx="4">
                  <c:v>-4</c:v>
                </c:pt>
                <c:pt idx="5">
                  <c:v>66</c:v>
                </c:pt>
                <c:pt idx="6">
                  <c:v>190</c:v>
                </c:pt>
                <c:pt idx="7">
                  <c:v>440</c:v>
                </c:pt>
                <c:pt idx="8">
                  <c:v>172</c:v>
                </c:pt>
                <c:pt idx="9">
                  <c:v>137</c:v>
                </c:pt>
                <c:pt idx="10">
                  <c:v>129</c:v>
                </c:pt>
                <c:pt idx="11">
                  <c:v>493</c:v>
                </c:pt>
                <c:pt idx="12">
                  <c:v>-16</c:v>
                </c:pt>
                <c:pt idx="13">
                  <c:v>403</c:v>
                </c:pt>
                <c:pt idx="14">
                  <c:v>118</c:v>
                </c:pt>
                <c:pt idx="15">
                  <c:v>27</c:v>
                </c:pt>
                <c:pt idx="16">
                  <c:v>302</c:v>
                </c:pt>
                <c:pt idx="17">
                  <c:v>-19</c:v>
                </c:pt>
                <c:pt idx="18">
                  <c:v>75</c:v>
                </c:pt>
                <c:pt idx="19">
                  <c:v>441</c:v>
                </c:pt>
                <c:pt idx="20">
                  <c:v>564</c:v>
                </c:pt>
                <c:pt idx="21">
                  <c:v>338</c:v>
                </c:pt>
                <c:pt idx="22">
                  <c:v>277</c:v>
                </c:pt>
                <c:pt idx="23">
                  <c:v>-169</c:v>
                </c:pt>
                <c:pt idx="24">
                  <c:v>188</c:v>
                </c:pt>
                <c:pt idx="25" formatCode="#,##0">
                  <c:v>117</c:v>
                </c:pt>
                <c:pt idx="26" formatCode="#,##0">
                  <c:v>25</c:v>
                </c:pt>
                <c:pt idx="27" formatCode="#,##0">
                  <c:v>52</c:v>
                </c:pt>
                <c:pt idx="28" formatCode="#,##0">
                  <c:v>1922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C-48E3-8BC5-CE485D1BE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337408"/>
        <c:axId val="84340096"/>
        <c:axId val="0"/>
      </c:bar3DChart>
      <c:catAx>
        <c:axId val="843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4340096"/>
        <c:crosses val="autoZero"/>
        <c:auto val="1"/>
        <c:lblAlgn val="ctr"/>
        <c:lblOffset val="100"/>
        <c:noMultiLvlLbl val="0"/>
      </c:catAx>
      <c:valAx>
        <c:axId val="84340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3374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577700515873385"/>
          <c:y val="1.252780757814094E-2"/>
          <c:w val="0.53718902342402808"/>
          <c:h val="0.90497319939652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Зменшення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dLbls>
            <c:dLbl>
              <c:idx val="0"/>
              <c:layout>
                <c:manualLayout>
                  <c:x val="-0.16444253878889376"/>
                  <c:y val="-1.9155196204172587E-16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rgbClr val="009900"/>
                      </a:solidFill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2B-4D6F-8610-0EA1DD343EC2}"/>
                </c:ext>
              </c:extLst>
            </c:dLbl>
            <c:dLbl>
              <c:idx val="1"/>
              <c:layout>
                <c:manualLayout>
                  <c:x val="-0.14660187437794328"/>
                  <c:y val="5.2242047690818265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C9-457D-AAE2-DFD2EB53748F}"/>
                </c:ext>
              </c:extLst>
            </c:dLbl>
            <c:dLbl>
              <c:idx val="2"/>
              <c:layout>
                <c:manualLayout>
                  <c:x val="-0.10986220763981459"/>
                  <c:y val="2.612102384540865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792786886604152E-2"/>
                      <c:h val="4.610360708714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E0D-4399-A2C0-AC6EA8B79AA3}"/>
                </c:ext>
              </c:extLst>
            </c:dLbl>
            <c:dLbl>
              <c:idx val="3"/>
              <c:layout>
                <c:manualLayout>
                  <c:x val="-9.1999664438913845E-2"/>
                  <c:y val="7.8363071536228825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DF-4590-B501-2F1392E60469}"/>
                </c:ext>
              </c:extLst>
            </c:dLbl>
            <c:dLbl>
              <c:idx val="4"/>
              <c:layout>
                <c:manualLayout>
                  <c:x val="-0.10609478357863471"/>
                  <c:y val="-5.2242047690819219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0D-4399-A2C0-AC6EA8B79AA3}"/>
                </c:ext>
              </c:extLst>
            </c:dLbl>
            <c:dLbl>
              <c:idx val="5"/>
              <c:layout>
                <c:manualLayout>
                  <c:x val="-0.10609478357863471"/>
                  <c:y val="2.61210238454096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A2-4900-9268-621641078806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A2-4900-9268-621641078806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rgbClr val="009900"/>
                      </a:solidFill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F2B-4D6F-8610-0EA1DD343EC2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rgbClr val="008000"/>
                      </a:solidFill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E0D-4399-A2C0-AC6EA8B79A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переробна промисловість</c:v>
                </c:pt>
                <c:pt idx="1">
                  <c:v>транспорт</c:v>
                </c:pt>
                <c:pt idx="2">
                  <c:v>професійна та наукова діяльність</c:v>
                </c:pt>
                <c:pt idx="3">
                  <c:v>інформація та телекомунікації</c:v>
                </c:pt>
                <c:pt idx="4">
                  <c:v>фінансова та страхова діяльність</c:v>
                </c:pt>
                <c:pt idx="5">
                  <c:v>торгівля та ремонт </c:v>
                </c:pt>
                <c:pt idx="6">
                  <c:v>операції з нерухомим майном</c:v>
                </c:pt>
                <c:pt idx="7">
                  <c:v>надання інших видів послуг</c:v>
                </c:pt>
                <c:pt idx="8">
                  <c:v>адміністративне обслуговування</c:v>
                </c:pt>
                <c:pt idx="9">
                  <c:v>водопостачання</c:v>
                </c:pt>
                <c:pt idx="10">
                  <c:v>мистецтво, спорт, розваги та відпочинок</c:v>
                </c:pt>
                <c:pt idx="11">
                  <c:v>сільське, лісове та рибне госп-во</c:v>
                </c:pt>
                <c:pt idx="12">
                  <c:v>охорона здоров'я</c:v>
                </c:pt>
                <c:pt idx="13">
                  <c:v>будівництво</c:v>
                </c:pt>
                <c:pt idx="14">
                  <c:v>освіта</c:v>
                </c:pt>
                <c:pt idx="15">
                  <c:v>постачання електроенергії, газу</c:v>
                </c:pt>
                <c:pt idx="16">
                  <c:v>державне управління й оборона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-371</c:v>
                </c:pt>
                <c:pt idx="1">
                  <c:v>-249</c:v>
                </c:pt>
                <c:pt idx="2">
                  <c:v>-17</c:v>
                </c:pt>
                <c:pt idx="3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A2-4900-9268-6216410788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Збільшення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0"/>
              <c:layout>
                <c:manualLayout>
                  <c:x val="1.2379873743585243E-3"/>
                  <c:y val="-2.5096732557360482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5F-472E-A6DC-25E391E008D8}"/>
                </c:ext>
              </c:extLst>
            </c:dLbl>
            <c:dLbl>
              <c:idx val="11"/>
              <c:layout>
                <c:manualLayout>
                  <c:x val="-8.4368914875057304E-3"/>
                  <c:y val="1.4838111642253765E-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5F-472E-A6DC-25E391E008D8}"/>
                </c:ext>
              </c:extLst>
            </c:dLbl>
            <c:dLbl>
              <c:idx val="12"/>
              <c:layout>
                <c:manualLayout>
                  <c:x val="-4.4593744067631591E-3"/>
                  <c:y val="-4.848319188902923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5F-472E-A6DC-25E391E008D8}"/>
                </c:ext>
              </c:extLst>
            </c:dLbl>
            <c:dLbl>
              <c:idx val="15"/>
              <c:layout>
                <c:manualLayout>
                  <c:x val="9.8379467804260174E-3"/>
                  <c:y val="-6.9669089820122813E-3"/>
                </c:manualLayout>
              </c:layout>
              <c:numFmt formatCode="#,##0" sourceLinked="0"/>
              <c:spPr/>
              <c:txPr>
                <a:bodyPr rot="0" vert="horz"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A2-4900-9268-6216410788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переробна промисловість</c:v>
                </c:pt>
                <c:pt idx="1">
                  <c:v>транспорт</c:v>
                </c:pt>
                <c:pt idx="2">
                  <c:v>професійна та наукова діяльність</c:v>
                </c:pt>
                <c:pt idx="3">
                  <c:v>інформація та телекомунікації</c:v>
                </c:pt>
                <c:pt idx="4">
                  <c:v>фінансова та страхова діяльність</c:v>
                </c:pt>
                <c:pt idx="5">
                  <c:v>торгівля та ремонт </c:v>
                </c:pt>
                <c:pt idx="6">
                  <c:v>операції з нерухомим майном</c:v>
                </c:pt>
                <c:pt idx="7">
                  <c:v>надання інших видів послуг</c:v>
                </c:pt>
                <c:pt idx="8">
                  <c:v>адміністративне обслуговування</c:v>
                </c:pt>
                <c:pt idx="9">
                  <c:v>водопостачання</c:v>
                </c:pt>
                <c:pt idx="10">
                  <c:v>мистецтво, спорт, розваги та відпочинок</c:v>
                </c:pt>
                <c:pt idx="11">
                  <c:v>сільське, лісове та рибне госп-во</c:v>
                </c:pt>
                <c:pt idx="12">
                  <c:v>охорона здоров'я</c:v>
                </c:pt>
                <c:pt idx="13">
                  <c:v>будівництво</c:v>
                </c:pt>
                <c:pt idx="14">
                  <c:v>освіта</c:v>
                </c:pt>
                <c:pt idx="15">
                  <c:v>постачання електроенергії, газу</c:v>
                </c:pt>
                <c:pt idx="16">
                  <c:v>державне управління й оборона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4" formatCode="#,##0">
                  <c:v>5</c:v>
                </c:pt>
                <c:pt idx="5" formatCode="#,##0">
                  <c:v>7</c:v>
                </c:pt>
                <c:pt idx="6" formatCode="#,##0">
                  <c:v>7</c:v>
                </c:pt>
                <c:pt idx="7" formatCode="#,##0">
                  <c:v>17</c:v>
                </c:pt>
                <c:pt idx="8" formatCode="#,##0">
                  <c:v>35</c:v>
                </c:pt>
                <c:pt idx="9" formatCode="#,##0">
                  <c:v>40</c:v>
                </c:pt>
                <c:pt idx="10" formatCode="#,##0">
                  <c:v>304</c:v>
                </c:pt>
                <c:pt idx="11" formatCode="#,##0">
                  <c:v>515</c:v>
                </c:pt>
                <c:pt idx="12" formatCode="#,##0">
                  <c:v>693</c:v>
                </c:pt>
                <c:pt idx="13" formatCode="#,##0">
                  <c:v>797</c:v>
                </c:pt>
                <c:pt idx="14" formatCode="#,##0">
                  <c:v>925</c:v>
                </c:pt>
                <c:pt idx="15" formatCode="#,##0">
                  <c:v>1559</c:v>
                </c:pt>
                <c:pt idx="16" formatCode="#,##0">
                  <c:v>3010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A2-4900-9268-621641078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75"/>
        <c:axId val="90573824"/>
        <c:axId val="90612480"/>
      </c:barChart>
      <c:catAx>
        <c:axId val="9057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uk-UA"/>
          </a:p>
        </c:txPr>
        <c:crossAx val="90612480"/>
        <c:crosses val="autoZero"/>
        <c:auto val="1"/>
        <c:lblAlgn val="ctr"/>
        <c:lblOffset val="100"/>
        <c:noMultiLvlLbl val="0"/>
      </c:catAx>
      <c:valAx>
        <c:axId val="90612480"/>
        <c:scaling>
          <c:orientation val="minMax"/>
          <c:max val="5500"/>
          <c:min val="-300"/>
        </c:scaling>
        <c:delete val="1"/>
        <c:axPos val="b"/>
        <c:numFmt formatCode="General" sourceLinked="1"/>
        <c:majorTickMark val="out"/>
        <c:minorTickMark val="none"/>
        <c:tickLblPos val="nextTo"/>
        <c:crossAx val="9057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68607017576565"/>
          <c:y val="0.53620711408763122"/>
          <c:w val="0.38313903932175231"/>
          <c:h val="0.1100980753890728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299724633770839"/>
          <c:y val="6.1972090798436182E-3"/>
          <c:w val="0.34271102493988126"/>
          <c:h val="0.97586068077441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січень-жовтень 2021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5.1944376780499419E-17"/>
                  <c:y val="-6.7700728662409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C7-4B32-8940-F05CEC5E0F99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C7-4B32-8940-F05CEC5E0F99}"/>
                </c:ext>
              </c:extLst>
            </c:dLbl>
            <c:dLbl>
              <c:idx val="5"/>
              <c:layout>
                <c:manualLayout>
                  <c:x val="3.9916553782320049E-3"/>
                  <c:y val="-3.6147558686192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C7-4B32-8940-F05CEC5E0F99}"/>
                </c:ext>
              </c:extLst>
            </c:dLbl>
            <c:dLbl>
              <c:idx val="6"/>
              <c:layout>
                <c:manualLayout>
                  <c:x val="5.66672474687704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C7-4B32-8940-F05CEC5E0F99}"/>
                </c:ext>
              </c:extLst>
            </c:dLbl>
            <c:dLbl>
              <c:idx val="7"/>
              <c:layout>
                <c:manualLayout>
                  <c:x val="7.08333994635507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C7-4B32-8940-F05CEC5E0F99}"/>
                </c:ext>
              </c:extLst>
            </c:dLbl>
            <c:dLbl>
              <c:idx val="9"/>
              <c:layout>
                <c:manualLayout>
                  <c:x val="-1.41668134474957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C7-4B32-8940-F05CEC5E0F99}"/>
                </c:ext>
              </c:extLst>
            </c:dLbl>
            <c:dLbl>
              <c:idx val="10"/>
              <c:layout>
                <c:manualLayout>
                  <c:x val="-1.0887149825570893E-3"/>
                  <c:y val="-1.19594718042791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D8-4234-ACD5-41814EB4F11C}"/>
                </c:ext>
              </c:extLst>
            </c:dLbl>
            <c:dLbl>
              <c:idx val="11"/>
              <c:layout>
                <c:manualLayout>
                  <c:x val="9.003647065992694E-3"/>
                  <c:y val="1.54070719823879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C7-4B32-8940-F05CEC5E0F99}"/>
                </c:ext>
              </c:extLst>
            </c:dLbl>
            <c:dLbl>
              <c:idx val="12"/>
              <c:layout>
                <c:manualLayout>
                  <c:x val="1.2081615737426245E-2"/>
                  <c:y val="-2.8460742793182385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F50BCD-D720-4B39-8476-CA0DA9412023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uk-UA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FC7-4B32-8940-F05CEC5E0F99}"/>
                </c:ext>
              </c:extLst>
            </c:dLbl>
            <c:dLbl>
              <c:idx val="13"/>
              <c:layout>
                <c:manualLayout>
                  <c:x val="-1.7173424622150121E-3"/>
                  <c:y val="1.90811769221618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466726-0402-4940-B306-9BF4E0A18E84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uk-UA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065020775383166E-2"/>
                      <c:h val="4.5117523343746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FC7-4B32-8940-F05CEC5E0F99}"/>
                </c:ext>
              </c:extLst>
            </c:dLbl>
            <c:dLbl>
              <c:idx val="14"/>
              <c:layout>
                <c:manualLayout>
                  <c:x val="1.152870040159861E-3"/>
                  <c:y val="-6.61068179581248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C1FF16-2B2F-47C2-9486-2FAC5DD6D4DE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uk-UA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065020775383166E-2"/>
                      <c:h val="4.25612897265373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84-4A22-9519-4D9BCD672CBB}"/>
                </c:ext>
              </c:extLst>
            </c:dLbl>
            <c:dLbl>
              <c:idx val="15"/>
              <c:layout>
                <c:manualLayout>
                  <c:x val="-1.0645642547653436E-3"/>
                  <c:y val="1.01301856006829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C7-4B32-8940-F05CEC5E0F99}"/>
                </c:ext>
              </c:extLst>
            </c:dLbl>
            <c:dLbl>
              <c:idx val="18"/>
              <c:layout>
                <c:manualLayout>
                  <c:x val="-2.3056935744133491E-3"/>
                  <c:y val="2.3337377253664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C7-4B32-8940-F05CEC5E0F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транспорт</c:v>
                </c:pt>
                <c:pt idx="1">
                  <c:v>фінансова та страхова діяльність</c:v>
                </c:pt>
                <c:pt idx="2">
                  <c:v>торгівля та ремонт </c:v>
                </c:pt>
                <c:pt idx="3">
                  <c:v>інформація та телекомунікації</c:v>
                </c:pt>
                <c:pt idx="4">
                  <c:v>операції з нерухомим майном</c:v>
                </c:pt>
                <c:pt idx="5">
                  <c:v>надання інших видів послуг</c:v>
                </c:pt>
                <c:pt idx="6">
                  <c:v>адміністративне обслуговування</c:v>
                </c:pt>
                <c:pt idx="7">
                  <c:v>професійна та наукова діяльність</c:v>
                </c:pt>
                <c:pt idx="8">
                  <c:v>водопостачання</c:v>
                </c:pt>
                <c:pt idx="9">
                  <c:v>переробна промисловість</c:v>
                </c:pt>
                <c:pt idx="10">
                  <c:v>мистецтво, спорт, розваги та відпочинок</c:v>
                </c:pt>
                <c:pt idx="11">
                  <c:v>будівництво</c:v>
                </c:pt>
                <c:pt idx="12">
                  <c:v>сільське, лісове та рибне госп-во</c:v>
                </c:pt>
                <c:pt idx="13">
                  <c:v>освіта</c:v>
                </c:pt>
                <c:pt idx="14">
                  <c:v>постачання електроенергії, газу</c:v>
                </c:pt>
                <c:pt idx="15">
                  <c:v>охорона здоров'я</c:v>
                </c:pt>
                <c:pt idx="16">
                  <c:v>державне управління й оборона</c:v>
                </c:pt>
              </c:strCache>
            </c:strRef>
          </c:cat>
          <c:val>
            <c:numRef>
              <c:f>Лист1!$B$2:$B$18</c:f>
              <c:numCache>
                <c:formatCode>#,##0</c:formatCode>
                <c:ptCount val="17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20</c:v>
                </c:pt>
                <c:pt idx="5">
                  <c:v>31</c:v>
                </c:pt>
                <c:pt idx="6">
                  <c:v>42</c:v>
                </c:pt>
                <c:pt idx="7">
                  <c:v>43</c:v>
                </c:pt>
                <c:pt idx="8">
                  <c:v>47</c:v>
                </c:pt>
                <c:pt idx="9">
                  <c:v>113</c:v>
                </c:pt>
                <c:pt idx="10">
                  <c:v>304</c:v>
                </c:pt>
                <c:pt idx="11">
                  <c:v>803</c:v>
                </c:pt>
                <c:pt idx="12">
                  <c:v>807</c:v>
                </c:pt>
                <c:pt idx="13">
                  <c:v>1040</c:v>
                </c:pt>
                <c:pt idx="14">
                  <c:v>2078</c:v>
                </c:pt>
                <c:pt idx="15">
                  <c:v>2247</c:v>
                </c:pt>
                <c:pt idx="16">
                  <c:v>4805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FC7-4B32-8940-F05CEC5E0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72596864"/>
        <c:axId val="79787520"/>
      </c:barChart>
      <c:catAx>
        <c:axId val="72596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9787520"/>
        <c:crosses val="autoZero"/>
        <c:auto val="1"/>
        <c:lblAlgn val="ctr"/>
        <c:lblOffset val="100"/>
        <c:noMultiLvlLbl val="0"/>
      </c:catAx>
      <c:valAx>
        <c:axId val="79787520"/>
        <c:scaling>
          <c:orientation val="minMax"/>
          <c:max val="5500"/>
          <c:min val="0"/>
        </c:scaling>
        <c:delete val="1"/>
        <c:axPos val="b"/>
        <c:numFmt formatCode="#,##0" sourceLinked="1"/>
        <c:majorTickMark val="out"/>
        <c:minorTickMark val="none"/>
        <c:tickLblPos val="nextTo"/>
        <c:crossAx val="72596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14437221138798"/>
          <c:y val="0"/>
          <c:w val="0.5279988798244446"/>
          <c:h val="0.976011375143952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січень-жовтень 2021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5.1944376780499468E-17"/>
                  <c:y val="-6.7700728662409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FF-43A2-BD86-EC8CC674C0DD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FF-43A2-BD86-EC8CC674C0DD}"/>
                </c:ext>
              </c:extLst>
            </c:dLbl>
            <c:dLbl>
              <c:idx val="5"/>
              <c:layout>
                <c:manualLayout>
                  <c:x val="1.4166381175008071E-3"/>
                  <c:y val="-1.2269603453067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FF-43A2-BD86-EC8CC674C0DD}"/>
                </c:ext>
              </c:extLst>
            </c:dLbl>
            <c:dLbl>
              <c:idx val="6"/>
              <c:layout>
                <c:manualLayout>
                  <c:x val="5.66672474687704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FF-43A2-BD86-EC8CC674C0DD}"/>
                </c:ext>
              </c:extLst>
            </c:dLbl>
            <c:dLbl>
              <c:idx val="7"/>
              <c:layout>
                <c:manualLayout>
                  <c:x val="2.5259676980945744E-3"/>
                  <c:y val="1.210722464547522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3582729270054"/>
                      <c:h val="3.68191794631623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FF-43A2-BD86-EC8CC674C0DD}"/>
                </c:ext>
              </c:extLst>
            </c:dLbl>
            <c:dLbl>
              <c:idx val="9"/>
              <c:layout>
                <c:manualLayout>
                  <c:x val="-1.41668134474957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FF-43A2-BD86-EC8CC674C0DD}"/>
                </c:ext>
              </c:extLst>
            </c:dLbl>
            <c:dLbl>
              <c:idx val="11"/>
              <c:layout>
                <c:manualLayout>
                  <c:x val="1.0610718989127493E-2"/>
                  <c:y val="1.540591384522548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FF-43A2-BD86-EC8CC674C0DD}"/>
                </c:ext>
              </c:extLst>
            </c:dLbl>
            <c:dLbl>
              <c:idx val="12"/>
              <c:layout>
                <c:manualLayout>
                  <c:x val="-5.1944376780499468E-17"/>
                  <c:y val="-4.13721895808525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FF-43A2-BD86-EC8CC674C0DD}"/>
                </c:ext>
              </c:extLst>
            </c:dLbl>
            <c:dLbl>
              <c:idx val="13"/>
              <c:layout>
                <c:manualLayout>
                  <c:x val="0"/>
                  <c:y val="4.464172729036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FF-43A2-BD86-EC8CC674C0DD}"/>
                </c:ext>
              </c:extLst>
            </c:dLbl>
            <c:dLbl>
              <c:idx val="14"/>
              <c:layout>
                <c:manualLayout>
                  <c:x val="-0.10184705611739536"/>
                  <c:y val="2.3360772737573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FF-43A2-BD86-EC8CC674C0DD}"/>
                </c:ext>
              </c:extLst>
            </c:dLbl>
            <c:dLbl>
              <c:idx val="15"/>
              <c:layout>
                <c:manualLayout>
                  <c:x val="-0.10184705611739525"/>
                  <c:y val="1.01352643924433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FF-43A2-BD86-EC8CC674C0DD}"/>
                </c:ext>
              </c:extLst>
            </c:dLbl>
            <c:dLbl>
              <c:idx val="18"/>
              <c:layout>
                <c:manualLayout>
                  <c:x val="-2.3056935744133491E-3"/>
                  <c:y val="2.3337377253664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FF-43A2-BD86-EC8CC674C0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робітники сільського господарства</c:v>
                </c:pt>
                <c:pt idx="1">
                  <c:v>технічні службовці</c:v>
                </c:pt>
                <c:pt idx="2">
                  <c:v>працівники сфери торгівлі та послуг</c:v>
                </c:pt>
                <c:pt idx="3">
                  <c:v>кваліфіковані робітники з інструментом</c:v>
                </c:pt>
                <c:pt idx="4">
                  <c:v>найпростіші професії </c:v>
                </c:pt>
                <c:pt idx="5">
                  <c:v>робітники з обслуговування устаткування</c:v>
                </c:pt>
                <c:pt idx="6">
                  <c:v>фахівці</c:v>
                </c:pt>
                <c:pt idx="7">
                  <c:v>службовці, керівники</c:v>
                </c:pt>
                <c:pt idx="8">
                  <c:v>професіонали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117</c:v>
                </c:pt>
                <c:pt idx="1">
                  <c:v>261</c:v>
                </c:pt>
                <c:pt idx="2">
                  <c:v>841</c:v>
                </c:pt>
                <c:pt idx="3">
                  <c:v>952</c:v>
                </c:pt>
                <c:pt idx="4">
                  <c:v>999</c:v>
                </c:pt>
                <c:pt idx="5">
                  <c:v>1354</c:v>
                </c:pt>
                <c:pt idx="6">
                  <c:v>2085</c:v>
                </c:pt>
                <c:pt idx="7">
                  <c:v>2843</c:v>
                </c:pt>
                <c:pt idx="8">
                  <c:v>2947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FF-43A2-BD86-EC8CC674C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axId val="112940928"/>
        <c:axId val="112963968"/>
      </c:barChart>
      <c:catAx>
        <c:axId val="112940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2963968"/>
        <c:crosses val="autoZero"/>
        <c:auto val="1"/>
        <c:lblAlgn val="ctr"/>
        <c:lblOffset val="100"/>
        <c:noMultiLvlLbl val="0"/>
      </c:catAx>
      <c:valAx>
        <c:axId val="112963968"/>
        <c:scaling>
          <c:orientation val="minMax"/>
          <c:max val="500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1129409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57386448410693"/>
          <c:y val="2.2629258502750851E-2"/>
          <c:w val="0.52674224721843288"/>
          <c:h val="0.919272580884463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Зменшення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3.2207521259288774E-2"/>
                  <c:y val="1.2572800185627186E-3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56675811855666E-2"/>
                      <c:h val="4.1864128230089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B26-4943-BC34-2EA1465FB2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26-4943-BC34-2EA1465FB2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26-4943-BC34-2EA1465FB2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26-4943-BC34-2EA1465FB2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26-4943-BC34-2EA1465FB2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70-4A5C-98E3-1B1E5BF3075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70-4A5C-98E3-1B1E5BF3075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70-4A5C-98E3-1B1E5BF3075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26-4943-BC34-2EA1465FB2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008000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робітники сільського господарства</c:v>
                </c:pt>
                <c:pt idx="1">
                  <c:v>працівники сфери торгівлі та послуг</c:v>
                </c:pt>
                <c:pt idx="2">
                  <c:v>технічні службовці</c:v>
                </c:pt>
                <c:pt idx="3">
                  <c:v>кваліфіковані робітники з інструментом</c:v>
                </c:pt>
                <c:pt idx="4">
                  <c:v>найпростіші професії </c:v>
                </c:pt>
                <c:pt idx="5">
                  <c:v>фахівці</c:v>
                </c:pt>
                <c:pt idx="6">
                  <c:v>робітники з обслуговування устаткування</c:v>
                </c:pt>
                <c:pt idx="7">
                  <c:v>службовці, керівники</c:v>
                </c:pt>
                <c:pt idx="8">
                  <c:v>професіонали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2F70-4A5C-98E3-1B1E5BF307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Збільшення</c:v>
                </c:pt>
              </c:strCache>
            </c:strRef>
          </c:tx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089-4AA8-9F46-79B32F402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робітники сільського господарства</c:v>
                </c:pt>
                <c:pt idx="1">
                  <c:v>працівники сфери торгівлі та послуг</c:v>
                </c:pt>
                <c:pt idx="2">
                  <c:v>технічні службовці</c:v>
                </c:pt>
                <c:pt idx="3">
                  <c:v>кваліфіковані робітники з інструментом</c:v>
                </c:pt>
                <c:pt idx="4">
                  <c:v>найпростіші професії </c:v>
                </c:pt>
                <c:pt idx="5">
                  <c:v>фахівці</c:v>
                </c:pt>
                <c:pt idx="6">
                  <c:v>робітники з обслуговування устаткування</c:v>
                </c:pt>
                <c:pt idx="7">
                  <c:v>службовці, керівники</c:v>
                </c:pt>
                <c:pt idx="8">
                  <c:v>професіонали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38</c:v>
                </c:pt>
                <c:pt idx="1">
                  <c:v>79</c:v>
                </c:pt>
                <c:pt idx="2">
                  <c:v>113</c:v>
                </c:pt>
                <c:pt idx="3">
                  <c:v>237</c:v>
                </c:pt>
                <c:pt idx="4">
                  <c:v>753</c:v>
                </c:pt>
                <c:pt idx="5">
                  <c:v>981</c:v>
                </c:pt>
                <c:pt idx="6">
                  <c:v>1000</c:v>
                </c:pt>
                <c:pt idx="7">
                  <c:v>1979</c:v>
                </c:pt>
                <c:pt idx="8">
                  <c:v>2086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70-4A5C-98E3-1B1E5BF30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9"/>
        <c:axId val="111861120"/>
        <c:axId val="112075904"/>
      </c:barChart>
      <c:catAx>
        <c:axId val="11186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 b="1"/>
            </a:pPr>
            <a:endParaRPr lang="uk-UA"/>
          </a:p>
        </c:txPr>
        <c:crossAx val="112075904"/>
        <c:crosses val="autoZero"/>
        <c:auto val="1"/>
        <c:lblAlgn val="ctr"/>
        <c:lblOffset val="100"/>
        <c:noMultiLvlLbl val="0"/>
      </c:catAx>
      <c:valAx>
        <c:axId val="112075904"/>
        <c:scaling>
          <c:orientation val="minMax"/>
          <c:max val="3000"/>
          <c:min val="-100"/>
        </c:scaling>
        <c:delete val="1"/>
        <c:axPos val="b"/>
        <c:numFmt formatCode="General" sourceLinked="1"/>
        <c:majorTickMark val="out"/>
        <c:minorTickMark val="none"/>
        <c:tickLblPos val="nextTo"/>
        <c:crossAx val="11186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54637866362194"/>
          <c:y val="0.78076194852887792"/>
          <c:w val="0.36023501942407121"/>
          <c:h val="0.1097004956673816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79E-2"/>
          <c:y val="0.10531577159901363"/>
          <c:w val="0.93611111111111112"/>
          <c:h val="0.622775497246136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2020р.</c:v>
                </c:pt>
              </c:strCache>
            </c:strRef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66FF"/>
              </a:solidFill>
              <a:ln w="9525">
                <a:solidFill>
                  <a:srgbClr val="00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004593175853081E-2"/>
                  <c:y val="-4.887335174165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54-45D7-A1DF-22E4952AA072}"/>
                </c:ext>
              </c:extLst>
            </c:dLbl>
            <c:dLbl>
              <c:idx val="1"/>
              <c:layout>
                <c:manualLayout>
                  <c:x val="-9.4444444444444539E-2"/>
                  <c:y val="-0.10567200212630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54-45D7-A1DF-22E4952AA072}"/>
                </c:ext>
              </c:extLst>
            </c:dLbl>
            <c:dLbl>
              <c:idx val="2"/>
              <c:layout>
                <c:manualLayout>
                  <c:x val="-5.8333333333333459E-2"/>
                  <c:y val="-4.97451850079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54-45D7-A1DF-22E4952AA072}"/>
                </c:ext>
              </c:extLst>
            </c:dLbl>
            <c:dLbl>
              <c:idx val="3"/>
              <c:layout>
                <c:manualLayout>
                  <c:x val="-3.0555555555555627E-2"/>
                  <c:y val="8.202272492358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54-45D7-A1DF-22E4952AA072}"/>
                </c:ext>
              </c:extLst>
            </c:dLbl>
            <c:dLbl>
              <c:idx val="4"/>
              <c:layout>
                <c:manualLayout>
                  <c:x val="-2.2222222222222289E-2"/>
                  <c:y val="-6.3809931633270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54-45D7-A1DF-22E4952AA072}"/>
                </c:ext>
              </c:extLst>
            </c:dLbl>
            <c:dLbl>
              <c:idx val="5"/>
              <c:layout>
                <c:manualLayout>
                  <c:x val="-1.9444444444444445E-2"/>
                  <c:y val="-3.115817373713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54-45D7-A1DF-22E4952AA072}"/>
                </c:ext>
              </c:extLst>
            </c:dLbl>
            <c:dLbl>
              <c:idx val="6"/>
              <c:layout>
                <c:manualLayout>
                  <c:x val="0"/>
                  <c:y val="-2.344107614842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28-4390-AC85-F43AF9DDC466}"/>
                </c:ext>
              </c:extLst>
            </c:dLbl>
            <c:dLbl>
              <c:idx val="7"/>
              <c:layout>
                <c:manualLayout>
                  <c:x val="-1.3888888888889011E-2"/>
                  <c:y val="1.4064645689056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9-4F77-9984-46DDB9FEF811}"/>
                </c:ext>
              </c:extLst>
            </c:dLbl>
            <c:dLbl>
              <c:idx val="8"/>
              <c:layout>
                <c:manualLayout>
                  <c:x val="-3.8888888888888792E-2"/>
                  <c:y val="-3.750572183748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F2-41A2-9D27-853556A13417}"/>
                </c:ext>
              </c:extLst>
            </c:dLbl>
            <c:dLbl>
              <c:idx val="9"/>
              <c:layout>
                <c:manualLayout>
                  <c:x val="-3.3333333333333361E-2"/>
                  <c:y val="-3.750572183748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8A-4CA7-B69D-F3224C370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66FF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1532</c:v>
                </c:pt>
                <c:pt idx="1">
                  <c:v>2275</c:v>
                </c:pt>
                <c:pt idx="2">
                  <c:v>3888</c:v>
                </c:pt>
                <c:pt idx="3">
                  <c:v>3215</c:v>
                </c:pt>
                <c:pt idx="4" formatCode="#,##0">
                  <c:v>2850</c:v>
                </c:pt>
                <c:pt idx="5" formatCode="#,##0">
                  <c:v>4743</c:v>
                </c:pt>
                <c:pt idx="6" formatCode="#,##0">
                  <c:v>2916</c:v>
                </c:pt>
                <c:pt idx="7" formatCode="#,##0">
                  <c:v>2429</c:v>
                </c:pt>
                <c:pt idx="8">
                  <c:v>3391</c:v>
                </c:pt>
                <c:pt idx="9">
                  <c:v>4257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654-45D7-A1DF-22E4952AA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2222222222222251E-2"/>
                  <c:y val="3.7505721837485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B5-4649-BD50-F0420A532FE0}"/>
                </c:ext>
              </c:extLst>
            </c:dLbl>
            <c:dLbl>
              <c:idx val="3"/>
              <c:layout>
                <c:manualLayout>
                  <c:x val="-1.3888888888888959E-2"/>
                  <c:y val="-4.2193937067170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B5-4649-BD50-F0420A532FE0}"/>
                </c:ext>
              </c:extLst>
            </c:dLbl>
            <c:dLbl>
              <c:idx val="4"/>
              <c:layout>
                <c:manualLayout>
                  <c:x val="-3.3333333333333402E-2"/>
                  <c:y val="3.750572183748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0E-45D9-9853-F8705FBA4A1C}"/>
                </c:ext>
              </c:extLst>
            </c:dLbl>
            <c:dLbl>
              <c:idx val="5"/>
              <c:layout>
                <c:manualLayout>
                  <c:x val="-5.2777777777777812E-2"/>
                  <c:y val="-1.4064645689056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0E-45D9-9853-F8705FBA4A1C}"/>
                </c:ext>
              </c:extLst>
            </c:dLbl>
            <c:dLbl>
              <c:idx val="6"/>
              <c:layout>
                <c:manualLayout>
                  <c:x val="-8.611111111111118E-2"/>
                  <c:y val="2.812929137811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14-46F5-8752-F28088CD8FB2}"/>
                </c:ext>
              </c:extLst>
            </c:dLbl>
            <c:dLbl>
              <c:idx val="7"/>
              <c:layout>
                <c:manualLayout>
                  <c:x val="-5.8333333333333424E-2"/>
                  <c:y val="3.750572183748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56-4E22-A07B-7EDCCCBAD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 formatCode="General">
                  <c:v>858</c:v>
                </c:pt>
                <c:pt idx="1">
                  <c:v>1443</c:v>
                </c:pt>
                <c:pt idx="2">
                  <c:v>3081</c:v>
                </c:pt>
                <c:pt idx="3" formatCode="0">
                  <c:v>4660</c:v>
                </c:pt>
                <c:pt idx="4">
                  <c:v>2642</c:v>
                </c:pt>
                <c:pt idx="5">
                  <c:v>2627</c:v>
                </c:pt>
                <c:pt idx="6">
                  <c:v>1931</c:v>
                </c:pt>
                <c:pt idx="7">
                  <c:v>1365</c:v>
                </c:pt>
                <c:pt idx="8" formatCode="0">
                  <c:v>2278</c:v>
                </c:pt>
                <c:pt idx="9" formatCode="0">
                  <c:v>2666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46-43F5-8BE3-0C9B328C9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70176"/>
        <c:axId val="113571712"/>
      </c:lineChart>
      <c:catAx>
        <c:axId val="1135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3571712"/>
        <c:crosses val="autoZero"/>
        <c:auto val="1"/>
        <c:lblAlgn val="ctr"/>
        <c:lblOffset val="100"/>
        <c:noMultiLvlLbl val="0"/>
      </c:catAx>
      <c:valAx>
        <c:axId val="1135717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13570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9457502187226643"/>
          <c:y val="5.3106034877368175E-2"/>
          <c:w val="0.50542497812773357"/>
          <c:h val="9.5939341139642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88888888888904E-2"/>
          <c:y val="4.7320952942550572E-2"/>
          <c:w val="0.93888888888888933"/>
          <c:h val="0.658738060443427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р.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675853018372666E-2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93-472D-8E7D-B60EFA4F9D21}"/>
                </c:ext>
              </c:extLst>
            </c:dLbl>
            <c:dLbl>
              <c:idx val="1"/>
              <c:layout>
                <c:manualLayout>
                  <c:x val="-8.8888888888888962E-2"/>
                  <c:y val="4.522289546175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72-41E6-8832-3BD348362167}"/>
                </c:ext>
              </c:extLst>
            </c:dLbl>
            <c:dLbl>
              <c:idx val="2"/>
              <c:layout>
                <c:manualLayout>
                  <c:x val="-2.7777777777778334E-3"/>
                  <c:y val="2.261144773087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72-41E6-8832-3BD348362167}"/>
                </c:ext>
              </c:extLst>
            </c:dLbl>
            <c:dLbl>
              <c:idx val="3"/>
              <c:layout>
                <c:manualLayout>
                  <c:x val="-8.6111111111111041E-2"/>
                  <c:y val="-6.331205364646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72-41E6-8832-3BD348362167}"/>
                </c:ext>
              </c:extLst>
            </c:dLbl>
            <c:dLbl>
              <c:idx val="4"/>
              <c:layout>
                <c:manualLayout>
                  <c:x val="-8.3333333333333367E-3"/>
                  <c:y val="-4.974518500793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72-41E6-8832-3BD348362167}"/>
                </c:ext>
              </c:extLst>
            </c:dLbl>
            <c:dLbl>
              <c:idx val="5"/>
              <c:layout>
                <c:manualLayout>
                  <c:x val="-5.5555555555555558E-3"/>
                  <c:y val="-3.6178316369406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2-41E6-8832-3BD348362167}"/>
                </c:ext>
              </c:extLst>
            </c:dLbl>
            <c:dLbl>
              <c:idx val="6"/>
              <c:layout>
                <c:manualLayout>
                  <c:x val="-1.1111111111111122E-2"/>
                  <c:y val="-3.617831636940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D1-4085-B555-3BEAD855D1C4}"/>
                </c:ext>
              </c:extLst>
            </c:dLbl>
            <c:dLbl>
              <c:idx val="7"/>
              <c:layout>
                <c:manualLayout>
                  <c:x val="-5.2777777777777979E-2"/>
                  <c:y val="3.617831636940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4D-46AD-86E8-7026A72607D9}"/>
                </c:ext>
              </c:extLst>
            </c:dLbl>
            <c:dLbl>
              <c:idx val="8"/>
              <c:layout>
                <c:manualLayout>
                  <c:x val="-4.9999999999999933E-2"/>
                  <c:y val="4.522289546175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19-42AA-9145-73A7D8F4DCA2}"/>
                </c:ext>
              </c:extLst>
            </c:dLbl>
            <c:dLbl>
              <c:idx val="9"/>
              <c:layout>
                <c:manualLayout>
                  <c:x val="-5.2777777777777792E-2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14-4AF0-B350-87758439E54E}"/>
                </c:ext>
              </c:extLst>
            </c:dLbl>
            <c:dLbl>
              <c:idx val="10"/>
              <c:layout>
                <c:manualLayout>
                  <c:x val="-5.5555555555555657E-2"/>
                  <c:y val="-4.522289546175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94-4F38-A56D-167FA38842F5}"/>
                </c:ext>
              </c:extLst>
            </c:dLbl>
            <c:dLbl>
              <c:idx val="11"/>
              <c:layout>
                <c:manualLayout>
                  <c:x val="0"/>
                  <c:y val="-1.8089158184703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0C-4026-86F1-F3AEF5EEB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 formatCode="General">
                  <c:v>5750</c:v>
                </c:pt>
                <c:pt idx="1">
                  <c:v>3083</c:v>
                </c:pt>
                <c:pt idx="2">
                  <c:v>1736</c:v>
                </c:pt>
                <c:pt idx="3">
                  <c:v>5795</c:v>
                </c:pt>
                <c:pt idx="4" formatCode="#,##0">
                  <c:v>4402</c:v>
                </c:pt>
                <c:pt idx="5" formatCode="#,##0">
                  <c:v>3318</c:v>
                </c:pt>
                <c:pt idx="6" formatCode="#,##0">
                  <c:v>2703</c:v>
                </c:pt>
                <c:pt idx="7" formatCode="#,##0">
                  <c:v>1964</c:v>
                </c:pt>
                <c:pt idx="8">
                  <c:v>2446</c:v>
                </c:pt>
                <c:pt idx="9">
                  <c:v>2628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93-472D-8E7D-B60EFA4F9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р.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7777777777777779E-2"/>
                  <c:y val="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2-41E6-8832-3BD348362167}"/>
                </c:ext>
              </c:extLst>
            </c:dLbl>
            <c:dLbl>
              <c:idx val="1"/>
              <c:layout>
                <c:manualLayout>
                  <c:x val="-3.888888888888889E-2"/>
                  <c:y val="-5.878976410028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72-41E6-8832-3BD348362167}"/>
                </c:ext>
              </c:extLst>
            </c:dLbl>
            <c:dLbl>
              <c:idx val="2"/>
              <c:layout>
                <c:manualLayout>
                  <c:x val="-5.8333333333333431E-2"/>
                  <c:y val="-3.6178316369406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72-41E6-8832-3BD348362167}"/>
                </c:ext>
              </c:extLst>
            </c:dLbl>
            <c:dLbl>
              <c:idx val="3"/>
              <c:layout>
                <c:manualLayout>
                  <c:x val="-4.4444444444444502E-2"/>
                  <c:y val="-5.878976410028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2-41E6-8832-3BD348362167}"/>
                </c:ext>
              </c:extLst>
            </c:dLbl>
            <c:dLbl>
              <c:idx val="4"/>
              <c:layout>
                <c:manualLayout>
                  <c:x val="-9.1666666666666771E-2"/>
                  <c:y val="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72-41E6-8832-3BD348362167}"/>
                </c:ext>
              </c:extLst>
            </c:dLbl>
            <c:dLbl>
              <c:idx val="5"/>
              <c:layout>
                <c:manualLayout>
                  <c:x val="-4.1666666666666664E-2"/>
                  <c:y val="5.4267474554109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2-41E6-8832-3BD348362167}"/>
                </c:ext>
              </c:extLst>
            </c:dLbl>
            <c:dLbl>
              <c:idx val="6"/>
              <c:layout>
                <c:manualLayout>
                  <c:x val="-3.3333333333333444E-2"/>
                  <c:y val="4.5222895461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D1-4085-B555-3BEAD855D1C4}"/>
                </c:ext>
              </c:extLst>
            </c:dLbl>
            <c:dLbl>
              <c:idx val="7"/>
              <c:layout>
                <c:manualLayout>
                  <c:x val="-5.2777777777777792E-2"/>
                  <c:y val="-4.522289546175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4D-46AD-86E8-7026A72607D9}"/>
                </c:ext>
              </c:extLst>
            </c:dLbl>
            <c:dLbl>
              <c:idx val="8"/>
              <c:layout>
                <c:manualLayout>
                  <c:x val="-5.5555555555555504E-2"/>
                  <c:y val="-3.617831636940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19-42AA-9145-73A7D8F4DCA2}"/>
                </c:ext>
              </c:extLst>
            </c:dLbl>
            <c:dLbl>
              <c:idx val="9"/>
              <c:layout>
                <c:manualLayout>
                  <c:x val="-1.1111111111111018E-2"/>
                  <c:y val="1.808915818470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14-4AF0-B350-87758439E54E}"/>
                </c:ext>
              </c:extLst>
            </c:dLbl>
            <c:dLbl>
              <c:idx val="10"/>
              <c:layout>
                <c:manualLayout>
                  <c:x val="-2.5000000000000001E-2"/>
                  <c:y val="3.617831636940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94-4F38-A56D-167FA38842F5}"/>
                </c:ext>
              </c:extLst>
            </c:dLbl>
            <c:dLbl>
              <c:idx val="11"/>
              <c:layout>
                <c:manualLayout>
                  <c:x val="-2.7777777777777835E-3"/>
                  <c:y val="-4.974518500793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0C-4026-86F1-F3AEF5EEB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 formatCode="General">
                  <c:v>5223</c:v>
                </c:pt>
                <c:pt idx="1">
                  <c:v>3793</c:v>
                </c:pt>
                <c:pt idx="2">
                  <c:v>3515</c:v>
                </c:pt>
                <c:pt idx="3" formatCode="0">
                  <c:v>3246</c:v>
                </c:pt>
                <c:pt idx="4">
                  <c:v>3321</c:v>
                </c:pt>
                <c:pt idx="5">
                  <c:v>2402</c:v>
                </c:pt>
                <c:pt idx="6">
                  <c:v>2296</c:v>
                </c:pt>
                <c:pt idx="7">
                  <c:v>2174</c:v>
                </c:pt>
                <c:pt idx="8" formatCode="0">
                  <c:v>2457</c:v>
                </c:pt>
                <c:pt idx="9" formatCode="0">
                  <c:v>2223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72-41E6-8832-3BD348362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334336"/>
        <c:axId val="114344320"/>
      </c:lineChart>
      <c:catAx>
        <c:axId val="11433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4344320"/>
        <c:crosses val="autoZero"/>
        <c:auto val="1"/>
        <c:lblAlgn val="ctr"/>
        <c:lblOffset val="100"/>
        <c:noMultiLvlLbl val="0"/>
      </c:catAx>
      <c:valAx>
        <c:axId val="114344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3343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48068613298337731"/>
          <c:y val="4.5222895461757763E-2"/>
          <c:w val="0.5193138670166223"/>
          <c:h val="9.2543848404308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72E-2"/>
          <c:y val="0.10158842749665997"/>
          <c:w val="0.91666666666666652"/>
          <c:h val="0.636126612712548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р.</c:v>
                </c:pt>
              </c:strCache>
            </c:strRef>
          </c:tx>
          <c:spPr>
            <a:ln w="19050" cap="rnd">
              <a:solidFill>
                <a:srgbClr val="0099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9900"/>
              </a:solidFill>
              <a:ln w="9525">
                <a:solidFill>
                  <a:srgbClr val="0099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305555555555555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2-4BA0-840C-2A8242546F58}"/>
                </c:ext>
              </c:extLst>
            </c:dLbl>
            <c:dLbl>
              <c:idx val="1"/>
              <c:layout>
                <c:manualLayout>
                  <c:x val="-6.1111111111111102E-2"/>
                  <c:y val="-5.878976410028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72-4BA0-840C-2A8242546F58}"/>
                </c:ext>
              </c:extLst>
            </c:dLbl>
            <c:dLbl>
              <c:idx val="2"/>
              <c:layout>
                <c:manualLayout>
                  <c:x val="-4.4444444444444488E-2"/>
                  <c:y val="0.10401265956204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72-4BA0-840C-2A8242546F58}"/>
                </c:ext>
              </c:extLst>
            </c:dLbl>
            <c:dLbl>
              <c:idx val="3"/>
              <c:layout>
                <c:manualLayout>
                  <c:x val="-4.7222222222222263E-2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72-4BA0-840C-2A8242546F58}"/>
                </c:ext>
              </c:extLst>
            </c:dLbl>
            <c:dLbl>
              <c:idx val="4"/>
              <c:layout>
                <c:manualLayout>
                  <c:x val="-6.3888888888888884E-2"/>
                  <c:y val="-4.9745185007933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72-4BA0-840C-2A8242546F58}"/>
                </c:ext>
              </c:extLst>
            </c:dLbl>
            <c:dLbl>
              <c:idx val="5"/>
              <c:layout>
                <c:manualLayout>
                  <c:x val="-4.1666666666666567E-2"/>
                  <c:y val="-4.522289546175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72-4BA0-840C-2A8242546F58}"/>
                </c:ext>
              </c:extLst>
            </c:dLbl>
            <c:dLbl>
              <c:idx val="6"/>
              <c:layout>
                <c:manualLayout>
                  <c:x val="-4.1666666666666664E-2"/>
                  <c:y val="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AB-49D5-808E-865797E0884E}"/>
                </c:ext>
              </c:extLst>
            </c:dLbl>
            <c:dLbl>
              <c:idx val="7"/>
              <c:layout>
                <c:manualLayout>
                  <c:x val="-3.333333333333334E-2"/>
                  <c:y val="-5.4267474554109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F-4BB2-93F7-5C2F6B5AC6F0}"/>
                </c:ext>
              </c:extLst>
            </c:dLbl>
            <c:dLbl>
              <c:idx val="8"/>
              <c:layout>
                <c:manualLayout>
                  <c:x val="-4.4444444444444391E-2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93-4541-AD48-3D116568FF6E}"/>
                </c:ext>
              </c:extLst>
            </c:dLbl>
            <c:dLbl>
              <c:idx val="9"/>
              <c:layout>
                <c:manualLayout>
                  <c:x val="-8.3333333333333367E-3"/>
                  <c:y val="-4.07006059155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39-453A-9340-58EFACB14775}"/>
                </c:ext>
              </c:extLst>
            </c:dLbl>
            <c:dLbl>
              <c:idx val="11"/>
              <c:layout>
                <c:manualLayout>
                  <c:x val="-2.7777777777777835E-3"/>
                  <c:y val="-1.356686863852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85-4E21-9416-940AC2948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3604</c:v>
                </c:pt>
                <c:pt idx="1">
                  <c:v>3100</c:v>
                </c:pt>
                <c:pt idx="2">
                  <c:v>4930</c:v>
                </c:pt>
                <c:pt idx="3">
                  <c:v>2949</c:v>
                </c:pt>
                <c:pt idx="4" formatCode="#,##0">
                  <c:v>3437</c:v>
                </c:pt>
                <c:pt idx="5" formatCode="#,##0">
                  <c:v>3344</c:v>
                </c:pt>
                <c:pt idx="6">
                  <c:v>3239</c:v>
                </c:pt>
                <c:pt idx="7" formatCode="#,##0">
                  <c:v>3429</c:v>
                </c:pt>
                <c:pt idx="8">
                  <c:v>3811</c:v>
                </c:pt>
                <c:pt idx="9">
                  <c:v>5463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72-4BA0-840C-2A8242546F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р.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6805555555555566E-2"/>
                  <c:y val="4.974518500793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72-4BA0-840C-2A8242546F58}"/>
                </c:ext>
              </c:extLst>
            </c:dLbl>
            <c:dLbl>
              <c:idx val="1"/>
              <c:layout>
                <c:manualLayout>
                  <c:x val="-6.3888888888888912E-2"/>
                  <c:y val="3.617831636940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72-4BA0-840C-2A8242546F58}"/>
                </c:ext>
              </c:extLst>
            </c:dLbl>
            <c:dLbl>
              <c:idx val="2"/>
              <c:layout>
                <c:manualLayout>
                  <c:x val="-1.9444444444444445E-2"/>
                  <c:y val="-4.522289546175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72-4BA0-840C-2A8242546F58}"/>
                </c:ext>
              </c:extLst>
            </c:dLbl>
            <c:dLbl>
              <c:idx val="3"/>
              <c:layout>
                <c:manualLayout>
                  <c:x val="-3.6111111111111135E-2"/>
                  <c:y val="-8.140121183116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72-4BA0-840C-2A8242546F58}"/>
                </c:ext>
              </c:extLst>
            </c:dLbl>
            <c:dLbl>
              <c:idx val="4"/>
              <c:layout>
                <c:manualLayout>
                  <c:x val="-4.4444444444444488E-2"/>
                  <c:y val="5.426747455410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72-4BA0-840C-2A8242546F58}"/>
                </c:ext>
              </c:extLst>
            </c:dLbl>
            <c:dLbl>
              <c:idx val="5"/>
              <c:layout>
                <c:manualLayout>
                  <c:x val="-0.05"/>
                  <c:y val="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72-4BA0-840C-2A8242546F58}"/>
                </c:ext>
              </c:extLst>
            </c:dLbl>
            <c:dLbl>
              <c:idx val="6"/>
              <c:layout>
                <c:manualLayout>
                  <c:x val="-4.1666666666666664E-2"/>
                  <c:y val="4.522289546175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B-49D5-808E-865797E0884E}"/>
                </c:ext>
              </c:extLst>
            </c:dLbl>
            <c:dLbl>
              <c:idx val="7"/>
              <c:layout>
                <c:manualLayout>
                  <c:x val="-2.2222222222222244E-2"/>
                  <c:y val="-4.974518500793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F-4BB2-93F7-5C2F6B5AC6F0}"/>
                </c:ext>
              </c:extLst>
            </c:dLbl>
            <c:dLbl>
              <c:idx val="8"/>
              <c:layout>
                <c:manualLayout>
                  <c:x val="-4.4444444444444391E-2"/>
                  <c:y val="3.165602682323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3-4541-AD48-3D116568FF6E}"/>
                </c:ext>
              </c:extLst>
            </c:dLbl>
            <c:dLbl>
              <c:idx val="9"/>
              <c:layout>
                <c:manualLayout>
                  <c:x val="-5.8333333333333411E-2"/>
                  <c:y val="-4.974518500793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39-453A-9340-58EFACB14775}"/>
                </c:ext>
              </c:extLst>
            </c:dLbl>
            <c:dLbl>
              <c:idx val="10"/>
              <c:layout>
                <c:manualLayout>
                  <c:x val="-9.4444444444444511E-2"/>
                  <c:y val="-4.5222895461758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85-4E21-9416-940AC2948556}"/>
                </c:ext>
              </c:extLst>
            </c:dLbl>
            <c:dLbl>
              <c:idx val="11"/>
              <c:layout>
                <c:manualLayout>
                  <c:x val="-8.3333333333333367E-3"/>
                  <c:y val="-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85-4E21-9416-940AC2948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 formatCode="0">
                  <c:v>2968</c:v>
                </c:pt>
                <c:pt idx="1">
                  <c:v>2533</c:v>
                </c:pt>
                <c:pt idx="2">
                  <c:v>5095</c:v>
                </c:pt>
                <c:pt idx="3" formatCode="0">
                  <c:v>3836</c:v>
                </c:pt>
                <c:pt idx="4">
                  <c:v>2998</c:v>
                </c:pt>
                <c:pt idx="5">
                  <c:v>2455</c:v>
                </c:pt>
                <c:pt idx="6" formatCode="0">
                  <c:v>1949</c:v>
                </c:pt>
                <c:pt idx="7">
                  <c:v>1992</c:v>
                </c:pt>
                <c:pt idx="8" formatCode="0">
                  <c:v>2156</c:v>
                </c:pt>
                <c:pt idx="9" formatCode="0">
                  <c:v>2548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072-4BA0-840C-2A8242546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48000"/>
        <c:axId val="113649536"/>
      </c:lineChart>
      <c:catAx>
        <c:axId val="1136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3649536"/>
        <c:crosses val="autoZero"/>
        <c:auto val="1"/>
        <c:lblAlgn val="ctr"/>
        <c:lblOffset val="100"/>
        <c:noMultiLvlLbl val="0"/>
      </c:catAx>
      <c:valAx>
        <c:axId val="11364953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136480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44457502187226627"/>
          <c:y val="1.8089158184703125E-2"/>
          <c:w val="0.55542497812773406"/>
          <c:h val="9.2543848404308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1111111111135E-2"/>
          <c:y val="0.13344506297712758"/>
          <c:w val="0.92500000000000004"/>
          <c:h val="0.604022636327393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р.</c:v>
                </c:pt>
              </c:strCache>
            </c:strRef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9933FF"/>
              </a:solidFill>
              <a:ln w="9525">
                <a:solidFill>
                  <a:srgbClr val="9933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763998250218818E-2"/>
                  <c:y val="-4.4185136511967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C-4B48-9A01-55BEEEB90767}"/>
                </c:ext>
              </c:extLst>
            </c:dLbl>
            <c:dLbl>
              <c:idx val="1"/>
              <c:layout>
                <c:manualLayout>
                  <c:x val="-0.12222222222222236"/>
                  <c:y val="-4.0036988910709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C-4B48-9A01-55BEEEB90767}"/>
                </c:ext>
              </c:extLst>
            </c:dLbl>
            <c:dLbl>
              <c:idx val="2"/>
              <c:layout>
                <c:manualLayout>
                  <c:x val="-4.1666666666666664E-2"/>
                  <c:y val="8.152474048698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8C-4B48-9A01-55BEEEB90767}"/>
                </c:ext>
              </c:extLst>
            </c:dLbl>
            <c:dLbl>
              <c:idx val="3"/>
              <c:layout>
                <c:manualLayout>
                  <c:x val="-4.4444444444444488E-2"/>
                  <c:y val="-7.73765928857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C-4B48-9A01-55BEEEB90767}"/>
                </c:ext>
              </c:extLst>
            </c:dLbl>
            <c:dLbl>
              <c:idx val="4"/>
              <c:layout>
                <c:manualLayout>
                  <c:x val="-0.05"/>
                  <c:y val="3.933080341981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8C-4B48-9A01-55BEEEB90767}"/>
                </c:ext>
              </c:extLst>
            </c:dLbl>
            <c:dLbl>
              <c:idx val="5"/>
              <c:layout>
                <c:manualLayout>
                  <c:x val="-2.7777777777777835E-3"/>
                  <c:y val="-3.1158173737135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8C-4B48-9A01-55BEEEB90767}"/>
                </c:ext>
              </c:extLst>
            </c:dLbl>
            <c:dLbl>
              <c:idx val="6"/>
              <c:layout>
                <c:manualLayout>
                  <c:x val="0"/>
                  <c:y val="-2.812929137811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B2-4208-9FD5-098879F3D2CE}"/>
                </c:ext>
              </c:extLst>
            </c:dLbl>
            <c:dLbl>
              <c:idx val="7"/>
              <c:layout>
                <c:manualLayout>
                  <c:x val="-2.77777777777788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A9-4577-AD82-5D0CB15DE6E8}"/>
                </c:ext>
              </c:extLst>
            </c:dLbl>
            <c:dLbl>
              <c:idx val="8"/>
              <c:layout>
                <c:manualLayout>
                  <c:x val="-4.4444444444444488E-2"/>
                  <c:y val="-0.11251716551245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8B-40B2-A959-5A6D59DFF168}"/>
                </c:ext>
              </c:extLst>
            </c:dLbl>
            <c:dLbl>
              <c:idx val="9"/>
              <c:layout>
                <c:manualLayout>
                  <c:x val="-5.8333333333333313E-2"/>
                  <c:y val="7.501144367497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1-4A32-A2FA-33E1B99BF054}"/>
                </c:ext>
              </c:extLst>
            </c:dLbl>
            <c:dLbl>
              <c:idx val="10"/>
              <c:layout>
                <c:manualLayout>
                  <c:x val="-7.2222222222222271E-2"/>
                  <c:y val="3.7505721837485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91-481E-BC21-A2DA9725C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9933FF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683</c:v>
                </c:pt>
                <c:pt idx="1">
                  <c:v>1135</c:v>
                </c:pt>
                <c:pt idx="2">
                  <c:v>2559</c:v>
                </c:pt>
                <c:pt idx="3">
                  <c:v>2598</c:v>
                </c:pt>
                <c:pt idx="4" formatCode="#,##0">
                  <c:v>2028</c:v>
                </c:pt>
                <c:pt idx="5" formatCode="#,##0">
                  <c:v>2602</c:v>
                </c:pt>
                <c:pt idx="6" formatCode="#,##0">
                  <c:v>1846</c:v>
                </c:pt>
                <c:pt idx="7" formatCode="#,##0">
                  <c:v>1474</c:v>
                </c:pt>
                <c:pt idx="8">
                  <c:v>1754</c:v>
                </c:pt>
                <c:pt idx="9">
                  <c:v>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78C-4B48-9A01-55BEEEB907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6111111111111041E-2"/>
                  <c:y val="-9.3764304593712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DC-40A4-818F-587CAC58E366}"/>
                </c:ext>
              </c:extLst>
            </c:dLbl>
            <c:dLbl>
              <c:idx val="3"/>
              <c:layout>
                <c:manualLayout>
                  <c:x val="-5.5555555555555558E-3"/>
                  <c:y val="-2.344107614842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1B-4EF4-B255-E473D26EC626}"/>
                </c:ext>
              </c:extLst>
            </c:dLbl>
            <c:dLbl>
              <c:idx val="4"/>
              <c:layout>
                <c:manualLayout>
                  <c:x val="-2.5000000000000001E-2"/>
                  <c:y val="-7.032322844528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BB-4CC1-85F4-6650DA40DE46}"/>
                </c:ext>
              </c:extLst>
            </c:dLbl>
            <c:dLbl>
              <c:idx val="5"/>
              <c:layout>
                <c:manualLayout>
                  <c:x val="-5.0000000000000086E-2"/>
                  <c:y val="8.90760893640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BB-4CC1-85F4-6650DA40DE46}"/>
                </c:ext>
              </c:extLst>
            </c:dLbl>
            <c:dLbl>
              <c:idx val="6"/>
              <c:layout>
                <c:manualLayout>
                  <c:x val="-4.7222222222222263E-2"/>
                  <c:y val="7.0323228445284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EB-4B7D-851F-08794839E4EA}"/>
                </c:ext>
              </c:extLst>
            </c:dLbl>
            <c:dLbl>
              <c:idx val="7"/>
              <c:layout>
                <c:manualLayout>
                  <c:x val="-3.3333333333333444E-2"/>
                  <c:y val="5.6258582756227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2-4204-A71C-1A9ACEB1E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598</c:v>
                </c:pt>
                <c:pt idx="1">
                  <c:v>945</c:v>
                </c:pt>
                <c:pt idx="2">
                  <c:v>2688</c:v>
                </c:pt>
                <c:pt idx="3">
                  <c:v>4174</c:v>
                </c:pt>
                <c:pt idx="4" formatCode="#,##0">
                  <c:v>2474</c:v>
                </c:pt>
                <c:pt idx="5">
                  <c:v>2381</c:v>
                </c:pt>
                <c:pt idx="6" formatCode="#,##0">
                  <c:v>1652</c:v>
                </c:pt>
                <c:pt idx="7" formatCode="#,##0">
                  <c:v>1119</c:v>
                </c:pt>
                <c:pt idx="8">
                  <c:v>1908</c:v>
                </c:pt>
                <c:pt idx="9">
                  <c:v>2261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6F-4357-B665-5FC6D70BF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87904"/>
        <c:axId val="114622464"/>
      </c:lineChart>
      <c:catAx>
        <c:axId val="1145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4622464"/>
        <c:crosses val="autoZero"/>
        <c:auto val="1"/>
        <c:lblAlgn val="ctr"/>
        <c:lblOffset val="100"/>
        <c:noMultiLvlLbl val="0"/>
      </c:catAx>
      <c:valAx>
        <c:axId val="11462246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145879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5568613298337712"/>
          <c:y val="6.2238825805117914E-3"/>
          <c:w val="0.54431386701662232"/>
          <c:h val="9.5939341139642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599581977193687E-2"/>
          <c:y val="0.11044993742552439"/>
          <c:w val="0.98059077673124062"/>
          <c:h val="0.724936527326183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D94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5445733704083851E-3"/>
                  <c:y val="0.1512887647379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3F-4BD8-BA58-007443147C1D}"/>
                </c:ext>
              </c:extLst>
            </c:dLbl>
            <c:dLbl>
              <c:idx val="1"/>
              <c:layout>
                <c:manualLayout>
                  <c:x val="-4.6781659529601984E-3"/>
                  <c:y val="0.16123331596816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3F-4BD8-BA58-007443147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І півріччя 2020 року</c:v>
                </c:pt>
                <c:pt idx="1">
                  <c:v>І півріччя 2021 року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74.400000000000006</c:v>
                </c:pt>
                <c:pt idx="1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3F-4BD8-BA58-007443147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860640"/>
        <c:axId val="329857688"/>
        <c:axId val="0"/>
      </c:bar3DChart>
      <c:catAx>
        <c:axId val="3298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ea typeface="+mn-ea"/>
                <a:cs typeface="+mn-cs"/>
              </a:defRPr>
            </a:pPr>
            <a:endParaRPr lang="uk-UA"/>
          </a:p>
        </c:txPr>
        <c:crossAx val="329857688"/>
        <c:crosses val="autoZero"/>
        <c:auto val="1"/>
        <c:lblAlgn val="ctr"/>
        <c:lblOffset val="100"/>
        <c:noMultiLvlLbl val="0"/>
      </c:catAx>
      <c:valAx>
        <c:axId val="329857688"/>
        <c:scaling>
          <c:orientation val="minMax"/>
          <c:max val="80"/>
          <c:min val="5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3298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2031481527990553"/>
          <c:y val="0"/>
          <c:w val="0.47968518472009442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D94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1435500918774417E-2"/>
                  <c:y val="-4.2621780080111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A2-4E53-9A87-2A34A35D2DB6}"/>
                </c:ext>
              </c:extLst>
            </c:dLbl>
            <c:dLbl>
              <c:idx val="1"/>
              <c:layout>
                <c:manualLayout>
                  <c:x val="2.4311199143429631E-2"/>
                  <c:y val="-1.178025165931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A2-4E53-9A87-2A34A35D2DB6}"/>
                </c:ext>
              </c:extLst>
            </c:dLbl>
            <c:dLbl>
              <c:idx val="2"/>
              <c:layout>
                <c:manualLayout>
                  <c:x val="2.5000000000000001E-2"/>
                  <c:y val="-4.6511627906976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A2-4E53-9A87-2A34A35D2DB6}"/>
                </c:ext>
              </c:extLst>
            </c:dLbl>
            <c:dLbl>
              <c:idx val="3"/>
              <c:layout>
                <c:manualLayout>
                  <c:x val="2.4724424560649536E-2"/>
                  <c:y val="-6.9766902279184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A2-4E53-9A87-2A34A35D2DB6}"/>
                </c:ext>
              </c:extLst>
            </c:dLbl>
            <c:dLbl>
              <c:idx val="4"/>
              <c:layout>
                <c:manualLayout>
                  <c:x val="1.8315041314011609E-2"/>
                  <c:y val="-1.1729286056052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A2-4E53-9A87-2A34A35D2DB6}"/>
                </c:ext>
              </c:extLst>
            </c:dLbl>
            <c:dLbl>
              <c:idx val="5"/>
              <c:layout>
                <c:manualLayout>
                  <c:x val="1.5220837253511643E-2"/>
                  <c:y val="-4.5410003586051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A2-4E53-9A87-2A34A35D2DB6}"/>
                </c:ext>
              </c:extLst>
            </c:dLbl>
            <c:dLbl>
              <c:idx val="6"/>
              <c:layout>
                <c:manualLayout>
                  <c:x val="2.4999999999999897E-2"/>
                  <c:y val="-6.9767441860465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A2-4E53-9A87-2A34A35D2DB6}"/>
                </c:ext>
              </c:extLst>
            </c:dLbl>
            <c:dLbl>
              <c:idx val="7"/>
              <c:layout>
                <c:manualLayout>
                  <c:x val="6.1338315099271484E-3"/>
                  <c:y val="-9.5139251683896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A2-4E53-9A87-2A34A35D2DB6}"/>
                </c:ext>
              </c:extLst>
            </c:dLbl>
            <c:dLbl>
              <c:idx val="9"/>
              <c:layout>
                <c:manualLayout>
                  <c:x val="-2.7602241794672293E-2"/>
                  <c:y val="-4.8206924176481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7-4302-9526-F31A7B60A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Особи без професії</c:v>
                </c:pt>
                <c:pt idx="1">
                  <c:v>Технічні службовці</c:v>
                </c:pt>
                <c:pt idx="2">
                  <c:v>Законодавці, вищі державні службовці, керівники, менеджери  (управителі)</c:v>
                </c:pt>
                <c:pt idx="3">
                  <c:v>Професіонали</c:v>
                </c:pt>
                <c:pt idx="4">
                  <c:v>Кваліфіковані робітники сільського та лісового господарств, риборозведення та рибальства</c:v>
                </c:pt>
                <c:pt idx="5">
                  <c:v>Фахівці</c:v>
                </c:pt>
                <c:pt idx="6">
                  <c:v>Працівники сфери торгівлі та послуг</c:v>
                </c:pt>
                <c:pt idx="7">
                  <c:v>Кваліфіковані робітники з інструментом</c:v>
                </c:pt>
                <c:pt idx="8">
                  <c:v>Найпростіші професії</c:v>
                </c:pt>
                <c:pt idx="9">
                  <c:v>Робітники з обслуговування, експлуатації та контролювання за роботою технологічного устаткування, складання устаткування та машин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2.8</c:v>
                </c:pt>
                <c:pt idx="1">
                  <c:v>3.14851485148515</c:v>
                </c:pt>
                <c:pt idx="2">
                  <c:v>5.5990099009900991</c:v>
                </c:pt>
                <c:pt idx="3">
                  <c:v>5.7326732673267315</c:v>
                </c:pt>
                <c:pt idx="4">
                  <c:v>6.717821782178218</c:v>
                </c:pt>
                <c:pt idx="5">
                  <c:v>6.9405940594059379</c:v>
                </c:pt>
                <c:pt idx="6">
                  <c:v>8.8465346534653566</c:v>
                </c:pt>
                <c:pt idx="7">
                  <c:v>9.9257425742574323</c:v>
                </c:pt>
                <c:pt idx="8">
                  <c:v>15.717821782178211</c:v>
                </c:pt>
                <c:pt idx="9">
                  <c:v>34.792079207920835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A2-4E53-9A87-2A34A35D2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293632"/>
        <c:axId val="116295168"/>
        <c:axId val="0"/>
      </c:bar3DChart>
      <c:catAx>
        <c:axId val="11629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T Sans" panose="020B0503020203020204" pitchFamily="34" charset="-52"/>
                <a:ea typeface="+mn-ea"/>
                <a:cs typeface="+mn-cs"/>
              </a:defRPr>
            </a:pPr>
            <a:endParaRPr lang="uk-UA"/>
          </a:p>
        </c:txPr>
        <c:crossAx val="116295168"/>
        <c:crosses val="autoZero"/>
        <c:auto val="1"/>
        <c:lblAlgn val="ctr"/>
        <c:lblOffset val="100"/>
        <c:noMultiLvlLbl val="0"/>
      </c:catAx>
      <c:valAx>
        <c:axId val="116295168"/>
        <c:scaling>
          <c:orientation val="minMax"/>
          <c:max val="45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1629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T Sans" panose="020B0503020203020204" pitchFamily="34" charset="-52"/>
        </a:defRPr>
      </a:pPr>
      <a:endParaRPr lang="uk-UA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0201716527338958"/>
          <c:y val="1.9308300642651613E-2"/>
          <c:w val="0.47641740109748942"/>
          <c:h val="0.9659333626467169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5BA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0119121404060337E-2"/>
                  <c:y val="-1.8865274750379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6-4EE4-9B77-838FFA688D0B}"/>
                </c:ext>
              </c:extLst>
            </c:dLbl>
            <c:dLbl>
              <c:idx val="1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6-4EE4-9B77-838FFA688D0B}"/>
                </c:ext>
              </c:extLst>
            </c:dLbl>
            <c:dLbl>
              <c:idx val="2"/>
              <c:layout>
                <c:manualLayout>
                  <c:x val="1.9444444444444358E-2"/>
                  <c:y val="-8.4401251806656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6-4EE4-9B77-838FFA688D0B}"/>
                </c:ext>
              </c:extLst>
            </c:dLbl>
            <c:dLbl>
              <c:idx val="3"/>
              <c:layout>
                <c:manualLayout>
                  <c:x val="1.9102901994304901E-2"/>
                  <c:y val="-2.3605825099795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96-4EE4-9B77-838FFA688D0B}"/>
                </c:ext>
              </c:extLst>
            </c:dLbl>
            <c:dLbl>
              <c:idx val="4"/>
              <c:layout>
                <c:manualLayout>
                  <c:x val="1.666666666666668E-2"/>
                  <c:y val="-4.603757826388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96-4EE4-9B77-838FFA688D0B}"/>
                </c:ext>
              </c:extLst>
            </c:dLbl>
            <c:dLbl>
              <c:idx val="5"/>
              <c:layout>
                <c:manualLayout>
                  <c:x val="1.2194901049641826E-2"/>
                  <c:y val="-9.6725634946950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96-4EE4-9B77-838FFA688D0B}"/>
                </c:ext>
              </c:extLst>
            </c:dLbl>
            <c:dLbl>
              <c:idx val="6"/>
              <c:layout>
                <c:manualLayout>
                  <c:x val="1.1022019594701503E-2"/>
                  <c:y val="-7.2101194987891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96-4EE4-9B77-838FFA688D0B}"/>
                </c:ext>
              </c:extLst>
            </c:dLbl>
            <c:dLbl>
              <c:idx val="7"/>
              <c:layout>
                <c:manualLayout>
                  <c:x val="1.346653722778589E-2"/>
                  <c:y val="-2.4780927295318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96-4EE4-9B77-838FFA688D0B}"/>
                </c:ext>
              </c:extLst>
            </c:dLbl>
            <c:dLbl>
              <c:idx val="8"/>
              <c:layout>
                <c:manualLayout>
                  <c:x val="1.3505275808377726E-2"/>
                  <c:y val="-1.192649173566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96-4EE4-9B77-838FFA688D0B}"/>
                </c:ext>
              </c:extLst>
            </c:dLbl>
            <c:dLbl>
              <c:idx val="9"/>
              <c:layout>
                <c:manualLayout>
                  <c:x val="1.058166165288508E-2"/>
                  <c:y val="-4.538619339635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96-4EE4-9B77-838FFA688D0B}"/>
                </c:ext>
              </c:extLst>
            </c:dLbl>
            <c:dLbl>
              <c:idx val="10"/>
              <c:layout>
                <c:manualLayout>
                  <c:x val="1.3225789649051316E-2"/>
                  <c:y val="-1.173754559352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96-4EE4-9B77-838FFA688D0B}"/>
                </c:ext>
              </c:extLst>
            </c:dLbl>
            <c:dLbl>
              <c:idx val="11"/>
              <c:layout>
                <c:manualLayout>
                  <c:x val="1.0258555067162304E-2"/>
                  <c:y val="-4.5499639320201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96-4EE4-9B77-838FFA688D0B}"/>
                </c:ext>
              </c:extLst>
            </c:dLbl>
            <c:dLbl>
              <c:idx val="12"/>
              <c:layout>
                <c:manualLayout>
                  <c:x val="2.9615715014472085E-3"/>
                  <c:y val="-9.6892598787928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96-4EE4-9B77-838FFA688D0B}"/>
                </c:ext>
              </c:extLst>
            </c:dLbl>
            <c:dLbl>
              <c:idx val="13"/>
              <c:layout>
                <c:manualLayout>
                  <c:x val="8.1443216289800655E-3"/>
                  <c:y val="-7.2051853393441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96-4EE4-9B77-838FFA688D0B}"/>
                </c:ext>
              </c:extLst>
            </c:dLbl>
            <c:dLbl>
              <c:idx val="14"/>
              <c:layout>
                <c:manualLayout>
                  <c:x val="-2.2202521180777871E-2"/>
                  <c:y val="-3.5580519016143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PT Sans" panose="020B0503020203020204" pitchFamily="34" charset="-52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460151773971674E-2"/>
                      <c:h val="5.4337076788025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F796-4EE4-9B77-838FFA688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інше</c:v>
                </c:pt>
                <c:pt idx="1">
                  <c:v>добувна промисловість і розроблення кар'єрів</c:v>
                </c:pt>
                <c:pt idx="2">
                  <c:v>водопостачання; каналізація, поводження з відходами</c:v>
                </c:pt>
                <c:pt idx="3">
                  <c:v>професійна, наукова та технічна діяльність</c:v>
                </c:pt>
                <c:pt idx="4">
                  <c:v>діяльність у сфері адміністративного та допоміжного обслуговування</c:v>
                </c:pt>
                <c:pt idx="5">
                  <c:v>постачання електроенергії, газу, пари та кондиційованого повітря </c:v>
                </c:pt>
                <c:pt idx="6">
                  <c:v>транспорт, складське господарство, поштова та кур'єрська діяльність </c:v>
                </c:pt>
                <c:pt idx="7">
                  <c:v>охорона здоров'я та надання соціальної допомоги</c:v>
                </c:pt>
                <c:pt idx="8">
                  <c:v>будівництво</c:v>
                </c:pt>
                <c:pt idx="9">
                  <c:v>тимчасове розміщування й організація харчування</c:v>
                </c:pt>
                <c:pt idx="10">
                  <c:v>державне управління й оборона; обов'язкове соціальне страхування</c:v>
                </c:pt>
                <c:pt idx="11">
                  <c:v>освіта</c:v>
                </c:pt>
                <c:pt idx="12">
                  <c:v>оптова та роздрібна торгівля; ремонт автотранспортних засобів і мотоциклів</c:v>
                </c:pt>
                <c:pt idx="13">
                  <c:v>переробна промисловість (виробництво)</c:v>
                </c:pt>
                <c:pt idx="14">
                  <c:v>сільське господарство, лісове господарство та рибне господарство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2.4</c:v>
                </c:pt>
                <c:pt idx="1">
                  <c:v>0.66831683168316891</c:v>
                </c:pt>
                <c:pt idx="2">
                  <c:v>0.94554455445544561</c:v>
                </c:pt>
                <c:pt idx="3">
                  <c:v>1.2079207920792066</c:v>
                </c:pt>
                <c:pt idx="4">
                  <c:v>1.227722772277227</c:v>
                </c:pt>
                <c:pt idx="5">
                  <c:v>1.688118811881189</c:v>
                </c:pt>
                <c:pt idx="6">
                  <c:v>1.851485148514852</c:v>
                </c:pt>
                <c:pt idx="7">
                  <c:v>3.8118811881188104</c:v>
                </c:pt>
                <c:pt idx="8">
                  <c:v>3.8960396039603946</c:v>
                </c:pt>
                <c:pt idx="9">
                  <c:v>4.2227722772277199</c:v>
                </c:pt>
                <c:pt idx="10">
                  <c:v>5.7920792079207901</c:v>
                </c:pt>
                <c:pt idx="11">
                  <c:v>8.5643564356435657</c:v>
                </c:pt>
                <c:pt idx="12">
                  <c:v>9.782178217821782</c:v>
                </c:pt>
                <c:pt idx="13">
                  <c:v>13.321782178217823</c:v>
                </c:pt>
                <c:pt idx="14">
                  <c:v>40.618811881188122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796-4EE4-9B77-838FFA688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box"/>
        <c:axId val="116433280"/>
        <c:axId val="116434816"/>
        <c:axId val="0"/>
      </c:bar3DChart>
      <c:catAx>
        <c:axId val="11643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PT Sans" panose="020B0503020203020204" pitchFamily="34" charset="-52"/>
                <a:ea typeface="+mn-ea"/>
                <a:cs typeface="+mn-cs"/>
              </a:defRPr>
            </a:pPr>
            <a:endParaRPr lang="uk-UA"/>
          </a:p>
        </c:txPr>
        <c:crossAx val="116434816"/>
        <c:crosses val="autoZero"/>
        <c:auto val="1"/>
        <c:lblAlgn val="ctr"/>
        <c:lblOffset val="100"/>
        <c:noMultiLvlLbl val="0"/>
      </c:catAx>
      <c:valAx>
        <c:axId val="116434816"/>
        <c:scaling>
          <c:orientation val="minMax"/>
          <c:max val="35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1643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16080729166704"/>
          <c:y val="0.16615093498777261"/>
          <c:w val="0.40378233506944494"/>
          <c:h val="0.649832043771300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52-4805-8D9E-11316C52B6EA}"/>
              </c:ext>
            </c:extLst>
          </c:dPt>
          <c:dPt>
            <c:idx val="1"/>
            <c:bubble3D val="0"/>
            <c:spPr>
              <a:solidFill>
                <a:srgbClr val="FFD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52-4805-8D9E-11316C52B6EA}"/>
              </c:ext>
            </c:extLst>
          </c:dPt>
          <c:dPt>
            <c:idx val="2"/>
            <c:bubble3D val="0"/>
            <c:spPr>
              <a:solidFill>
                <a:srgbClr val="005B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52-4805-8D9E-11316C52B6EA}"/>
              </c:ext>
            </c:extLst>
          </c:dPt>
          <c:dLbls>
            <c:dLbl>
              <c:idx val="0"/>
              <c:layout>
                <c:manualLayout>
                  <c:x val="0.17426375028174351"/>
                  <c:y val="-0.12454973023639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PT Sans" panose="020B0503020203020204" pitchFamily="34" charset="-52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32530381944446"/>
                      <c:h val="0.34630730297012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52-4805-8D9E-11316C52B6EA}"/>
                </c:ext>
              </c:extLst>
            </c:dLbl>
            <c:dLbl>
              <c:idx val="1"/>
              <c:layout>
                <c:manualLayout>
                  <c:x val="0.21682480269962234"/>
                  <c:y val="4.39981979651279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PT Sans" panose="020B0503020203020204" pitchFamily="34" charset="-52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52-4805-8D9E-11316C52B6EA}"/>
                </c:ext>
              </c:extLst>
            </c:dLbl>
            <c:dLbl>
              <c:idx val="2"/>
              <c:layout>
                <c:manualLayout>
                  <c:x val="-0.19761111111111121"/>
                  <c:y val="-0.11030976730605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52-4805-8D9E-11316C52B6EA}"/>
                </c:ext>
              </c:extLst>
            </c:dLbl>
            <c:dLbl>
              <c:idx val="4"/>
              <c:layout>
                <c:manualLayout>
                  <c:x val="-9.2451645157706572E-3"/>
                  <c:y val="5.44158287968003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52-4805-8D9E-11316C52B6EA}"/>
                </c:ext>
              </c:extLst>
            </c:dLbl>
            <c:dLbl>
              <c:idx val="5"/>
              <c:layout>
                <c:manualLayout>
                  <c:x val="-1.9934612999989353E-2"/>
                  <c:y val="5.440020553271863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52-4805-8D9E-11316C52B6EA}"/>
                </c:ext>
              </c:extLst>
            </c:dLbl>
            <c:dLbl>
              <c:idx val="6"/>
              <c:layout>
                <c:manualLayout>
                  <c:x val="-0.30479431496858778"/>
                  <c:y val="-4.90311018074015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52-4805-8D9E-11316C52B6EA}"/>
                </c:ext>
              </c:extLst>
            </c:dLbl>
            <c:dLbl>
              <c:idx val="7"/>
              <c:layout>
                <c:manualLayout>
                  <c:x val="-7.9317799814357659E-2"/>
                  <c:y val="8.44659621153206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52-4805-8D9E-11316C52B6EA}"/>
                </c:ext>
              </c:extLst>
            </c:dLbl>
            <c:dLbl>
              <c:idx val="8"/>
              <c:layout>
                <c:manualLayout>
                  <c:x val="-8.622877028000471E-2"/>
                  <c:y val="0.328870257105935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52-4805-8D9E-11316C52B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загальна середня</c:v>
                </c:pt>
                <c:pt idx="1">
                  <c:v>професійно-технічна</c:v>
                </c:pt>
                <c:pt idx="2">
                  <c:v>вища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14</c:v>
                </c:pt>
                <c:pt idx="1">
                  <c:v>32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452-4805-8D9E-11316C52B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91326053377602E-2"/>
          <c:y val="0.1021085376478636"/>
          <c:w val="0.93741734789324416"/>
          <c:h val="0.638730930481408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35 років</c:v>
                </c:pt>
              </c:strCache>
            </c:strRef>
          </c:tx>
          <c:spPr>
            <a:solidFill>
              <a:srgbClr val="005BA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11-4480-8985-1197EC3E8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1-4480-8985-1197EC3E8D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35-44 років</c:v>
                </c:pt>
              </c:strCache>
            </c:strRef>
          </c:tx>
          <c:spPr>
            <a:solidFill>
              <a:srgbClr val="FFD94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25%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11-4480-8985-1197EC3E8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11-4480-8985-1197EC3E8D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понад 45 років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11-4480-8985-1197EC3E8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11-4480-8985-1197EC3E8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30208"/>
        <c:axId val="117338496"/>
      </c:barChart>
      <c:catAx>
        <c:axId val="11723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338496"/>
        <c:crosses val="autoZero"/>
        <c:auto val="1"/>
        <c:lblAlgn val="ctr"/>
        <c:lblOffset val="100"/>
        <c:noMultiLvlLbl val="0"/>
      </c:catAx>
      <c:valAx>
        <c:axId val="117338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1723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207442900609655E-3"/>
          <c:y val="0.69202429888742523"/>
          <c:w val="0.98824525769538218"/>
          <c:h val="0.13369612371112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91326053377602E-2"/>
          <c:y val="7.6327828653959082E-2"/>
          <c:w val="0.93741734789324416"/>
          <c:h val="0.705296633707365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rgbClr val="FFD94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4C-4D7C-B041-34BA64BBF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C-4D7C-B041-34BA64BBF9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rgbClr val="005BA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4C-4D7C-B041-34BA64BBF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4C-4D7C-B041-34BA64BBF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117404800"/>
        <c:axId val="117406336"/>
      </c:barChart>
      <c:catAx>
        <c:axId val="117404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406336"/>
        <c:crosses val="autoZero"/>
        <c:auto val="1"/>
        <c:lblAlgn val="ctr"/>
        <c:lblOffset val="100"/>
        <c:noMultiLvlLbl val="0"/>
      </c:catAx>
      <c:valAx>
        <c:axId val="1174063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1740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6287204647513"/>
          <c:y val="0.6836260617507145"/>
          <c:w val="0.78305300307134329"/>
          <c:h val="0.18995842567200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33256780402496"/>
          <c:y val="0.1938275921411782"/>
          <c:w val="0.27602176290463726"/>
          <c:h val="0.687271947997063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73-4CC5-984C-4E60BD342A2F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73-4CC5-984C-4E60BD342A2F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73-4CC5-984C-4E60BD342A2F}"/>
              </c:ext>
            </c:extLst>
          </c:dPt>
          <c:dLbls>
            <c:dLbl>
              <c:idx val="0"/>
              <c:layout>
                <c:manualLayout>
                  <c:x val="0.12707666229221337"/>
                  <c:y val="-7.70505346900453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90000"/>
                    </a:lnSpc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505590776794"/>
                      <c:h val="0.17663203449935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E73-4CC5-984C-4E60BD342A2F}"/>
                </c:ext>
              </c:extLst>
            </c:dLbl>
            <c:dLbl>
              <c:idx val="1"/>
              <c:layout>
                <c:manualLayout>
                  <c:x val="0.14586636045494328"/>
                  <c:y val="3.37432551067310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0122484689413"/>
                      <c:h val="0.302637125286732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E73-4CC5-984C-4E60BD342A2F}"/>
                </c:ext>
              </c:extLst>
            </c:dLbl>
            <c:dLbl>
              <c:idx val="2"/>
              <c:layout>
                <c:manualLayout>
                  <c:x val="-0.14506605424321961"/>
                  <c:y val="-0.134551090183879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5050306211724"/>
                      <c:h val="0.31136001228621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E73-4CC5-984C-4E60BD342A2F}"/>
                </c:ext>
              </c:extLst>
            </c:dLbl>
            <c:dLbl>
              <c:idx val="3"/>
              <c:layout>
                <c:manualLayout>
                  <c:x val="-0.19341035269642734"/>
                  <c:y val="0.12913611904912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90000"/>
                    </a:lnSpc>
                    <a:defRPr sz="14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28639546569793"/>
                      <c:h val="0.28855267373712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E73-4CC5-984C-4E60BD342A2F}"/>
                </c:ext>
              </c:extLst>
            </c:dLbl>
            <c:dLbl>
              <c:idx val="4"/>
              <c:layout>
                <c:manualLayout>
                  <c:x val="-0.20926505996288094"/>
                  <c:y val="-5.2821871346735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90000"/>
                    </a:lnSpc>
                    <a:defRPr sz="14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03438810284879"/>
                      <c:h val="0.20155979830098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E73-4CC5-984C-4E60BD342A2F}"/>
                </c:ext>
              </c:extLst>
            </c:dLbl>
            <c:dLbl>
              <c:idx val="5"/>
              <c:layout>
                <c:manualLayout>
                  <c:x val="-0.17337009608395587"/>
                  <c:y val="-0.253903044036656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90000"/>
                    </a:lnSpc>
                    <a:defRPr sz="14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34091290165014"/>
                      <c:h val="0.18507015978864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57F-481A-BB3E-1949329F50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90000"/>
                  </a:lnSpc>
                  <a:defRPr sz="1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 мінімальному розмірі</c:v>
                </c:pt>
                <c:pt idx="1">
                  <c:v>у підвищеному мінімальному розмірі</c:v>
                </c:pt>
                <c:pt idx="2">
                  <c:v>від заробітної плати та страхового стажу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0.18000000000000005</c:v>
                </c:pt>
                <c:pt idx="1">
                  <c:v>0.31000000000000011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73-4CC5-984C-4E60BD342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678225571940396E-2"/>
          <c:y val="0.14183892914863666"/>
          <c:w val="0.68442443132108532"/>
          <c:h val="0.581606146707678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 заробітної плати та страхового стажу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2"/>
                <c:pt idx="0">
                  <c:v>01.01</c:v>
                </c:pt>
                <c:pt idx="1">
                  <c:v>01.02</c:v>
                </c:pt>
                <c:pt idx="2">
                  <c:v>01.03</c:v>
                </c:pt>
                <c:pt idx="3">
                  <c:v>01.04</c:v>
                </c:pt>
                <c:pt idx="4">
                  <c:v>01.05</c:v>
                </c:pt>
                <c:pt idx="5">
                  <c:v>01.06</c:v>
                </c:pt>
                <c:pt idx="6">
                  <c:v>01.07</c:v>
                </c:pt>
                <c:pt idx="7">
                  <c:v>01.08</c:v>
                </c:pt>
                <c:pt idx="8">
                  <c:v>01.09</c:v>
                </c:pt>
                <c:pt idx="9">
                  <c:v>01.10</c:v>
                </c:pt>
                <c:pt idx="10">
                  <c:v>01.11</c:v>
                </c:pt>
                <c:pt idx="11">
                  <c:v>01.12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18.7</c:v>
                </c:pt>
                <c:pt idx="1">
                  <c:v>16.5</c:v>
                </c:pt>
                <c:pt idx="2">
                  <c:v>16.899999999999999</c:v>
                </c:pt>
                <c:pt idx="3">
                  <c:v>14.2</c:v>
                </c:pt>
                <c:pt idx="4">
                  <c:v>9.8000000000000007</c:v>
                </c:pt>
                <c:pt idx="5">
                  <c:v>10.5</c:v>
                </c:pt>
                <c:pt idx="6">
                  <c:v>8.9</c:v>
                </c:pt>
                <c:pt idx="7">
                  <c:v>7.4</c:v>
                </c:pt>
                <c:pt idx="8">
                  <c:v>9.3000000000000007</c:v>
                </c:pt>
                <c:pt idx="9">
                  <c:v>7.9</c:v>
                </c:pt>
                <c:pt idx="1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E-4755-9A5E-24690DA4B5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 підвищеному мінімальному розмірі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2"/>
                <c:pt idx="0">
                  <c:v>01.01</c:v>
                </c:pt>
                <c:pt idx="1">
                  <c:v>01.02</c:v>
                </c:pt>
                <c:pt idx="2">
                  <c:v>01.03</c:v>
                </c:pt>
                <c:pt idx="3">
                  <c:v>01.04</c:v>
                </c:pt>
                <c:pt idx="4">
                  <c:v>01.05</c:v>
                </c:pt>
                <c:pt idx="5">
                  <c:v>01.06</c:v>
                </c:pt>
                <c:pt idx="6">
                  <c:v>01.07</c:v>
                </c:pt>
                <c:pt idx="7">
                  <c:v>01.08</c:v>
                </c:pt>
                <c:pt idx="8">
                  <c:v>01.09</c:v>
                </c:pt>
                <c:pt idx="9">
                  <c:v>01.10</c:v>
                </c:pt>
                <c:pt idx="10">
                  <c:v>01.11</c:v>
                </c:pt>
                <c:pt idx="11">
                  <c:v>01.12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3</c:v>
                </c:pt>
                <c:pt idx="1">
                  <c:v>3</c:v>
                </c:pt>
                <c:pt idx="2" formatCode="General">
                  <c:v>3.4</c:v>
                </c:pt>
                <c:pt idx="3" formatCode="General">
                  <c:v>4.4000000000000004</c:v>
                </c:pt>
                <c:pt idx="4" formatCode="General">
                  <c:v>5.7</c:v>
                </c:pt>
                <c:pt idx="5" formatCode="General">
                  <c:v>3.5</c:v>
                </c:pt>
                <c:pt idx="6" formatCode="General">
                  <c:v>3.5</c:v>
                </c:pt>
                <c:pt idx="7">
                  <c:v>4</c:v>
                </c:pt>
                <c:pt idx="8" formatCode="General">
                  <c:v>2.5</c:v>
                </c:pt>
                <c:pt idx="9">
                  <c:v>3</c:v>
                </c:pt>
                <c:pt idx="10" formatCode="General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E-4755-9A5E-24690DA4B5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 мінімальному розмірі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892E-3"/>
                  <c:y val="-2.482925812001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63-4646-AACE-583F78A51573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2"/>
                <c:pt idx="0">
                  <c:v>01.01</c:v>
                </c:pt>
                <c:pt idx="1">
                  <c:v>01.02</c:v>
                </c:pt>
                <c:pt idx="2">
                  <c:v>01.03</c:v>
                </c:pt>
                <c:pt idx="3">
                  <c:v>01.04</c:v>
                </c:pt>
                <c:pt idx="4">
                  <c:v>01.05</c:v>
                </c:pt>
                <c:pt idx="5">
                  <c:v>01.06</c:v>
                </c:pt>
                <c:pt idx="6">
                  <c:v>01.07</c:v>
                </c:pt>
                <c:pt idx="7">
                  <c:v>01.08</c:v>
                </c:pt>
                <c:pt idx="8">
                  <c:v>01.09</c:v>
                </c:pt>
                <c:pt idx="9">
                  <c:v>01.10</c:v>
                </c:pt>
                <c:pt idx="10">
                  <c:v>01.11</c:v>
                </c:pt>
                <c:pt idx="11">
                  <c:v>01.12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</c:v>
                </c:pt>
                <c:pt idx="4">
                  <c:v>4.7</c:v>
                </c:pt>
                <c:pt idx="5">
                  <c:v>4.8</c:v>
                </c:pt>
                <c:pt idx="6">
                  <c:v>4.2</c:v>
                </c:pt>
                <c:pt idx="7">
                  <c:v>3.9</c:v>
                </c:pt>
                <c:pt idx="8">
                  <c:v>2.7</c:v>
                </c:pt>
                <c:pt idx="9">
                  <c:v>2.2999999999999998</c:v>
                </c:pt>
                <c:pt idx="1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E-4755-9A5E-24690DA4B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552896"/>
        <c:axId val="123554432"/>
        <c:axId val="0"/>
      </c:bar3DChart>
      <c:catAx>
        <c:axId val="12355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3554432"/>
        <c:crosses val="autoZero"/>
        <c:auto val="1"/>
        <c:lblAlgn val="ctr"/>
        <c:lblOffset val="100"/>
        <c:noMultiLvlLbl val="0"/>
      </c:catAx>
      <c:valAx>
        <c:axId val="123554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355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306375765529294"/>
          <c:y val="0.3591552450705528"/>
          <c:w val="0.28721402012248481"/>
          <c:h val="0.29950634742714172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86488950512426"/>
          <c:y val="0.1689685146596428"/>
          <c:w val="0.32411822524430545"/>
          <c:h val="0.715297408122129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5B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8-4713-BA96-FAC198D593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8-4713-BA96-FAC198D593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8-4713-BA96-FAC198D593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8-4713-BA96-FAC198D59307}"/>
              </c:ext>
            </c:extLst>
          </c:dPt>
          <c:dLbls>
            <c:dLbl>
              <c:idx val="0"/>
              <c:layout>
                <c:manualLayout>
                  <c:x val="0.10402544183705457"/>
                  <c:y val="-2.6617218720707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uk-UA"/>
                </a:p>
              </c:tx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6233297562179"/>
                      <c:h val="0.26224614744576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B8-4713-BA96-FAC198D59307}"/>
                </c:ext>
              </c:extLst>
            </c:dLbl>
            <c:dLbl>
              <c:idx val="1"/>
              <c:layout>
                <c:manualLayout>
                  <c:x val="-0.21829290876456581"/>
                  <c:y val="5.988874212159148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33874965574223"/>
                      <c:h val="0.27588747204013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B8-4713-BA96-FAC198D59307}"/>
                </c:ext>
              </c:extLst>
            </c:dLbl>
            <c:dLbl>
              <c:idx val="2"/>
              <c:layout>
                <c:manualLayout>
                  <c:x val="-0.20751455379443312"/>
                  <c:y val="5.988874212159148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35747727898652"/>
                      <c:h val="0.27588747204013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9B8-4713-BA96-FAC198D59307}"/>
                </c:ext>
              </c:extLst>
            </c:dLbl>
            <c:dLbl>
              <c:idx val="3"/>
              <c:layout>
                <c:manualLayout>
                  <c:x val="-0.13116197684688363"/>
                  <c:y val="-0.136413769904623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uk-UA"/>
                </a:p>
              </c:tx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62039525541554"/>
                      <c:h val="0.23715941880150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9B8-4713-BA96-FAC198D593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uk-UA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34% -                              до 6 000 грн.</c:v>
                </c:pt>
                <c:pt idx="1">
                  <c:v>41% - від 6 001 до 8 000 грн.</c:v>
                </c:pt>
                <c:pt idx="2">
                  <c:v>20% - від 8 001 до 10 000 грн.</c:v>
                </c:pt>
                <c:pt idx="3">
                  <c:v>5% - понад 10 001 грн.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34</c:v>
                </c:pt>
                <c:pt idx="1">
                  <c:v>41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B8-4713-BA96-FAC198D59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9365704286966E-2"/>
          <c:y val="5.6523347372276107E-2"/>
          <c:w val="0.97252285651793524"/>
          <c:h val="0.41916199697991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безробітних, осіб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618E-3"/>
                  <c:y val="2.3255813953488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4-4F79-9ADB-3D7DE446A75F}"/>
                </c:ext>
              </c:extLst>
            </c:dLbl>
            <c:dLbl>
              <c:idx val="4"/>
              <c:layout>
                <c:manualLayout>
                  <c:x val="-2.77777777777778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52-4928-940F-8061E21D8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службовці та керівники</c:v>
                </c:pt>
                <c:pt idx="1">
                  <c:v>професіонали</c:v>
                </c:pt>
                <c:pt idx="2">
                  <c:v>фахівці</c:v>
                </c:pt>
                <c:pt idx="3">
                  <c:v>технічні службовці</c:v>
                </c:pt>
                <c:pt idx="4">
                  <c:v>працівники сфери торгівлі та послуг</c:v>
                </c:pt>
                <c:pt idx="5">
                  <c:v>кваліфіковані робітники сільського господарства</c:v>
                </c:pt>
                <c:pt idx="6">
                  <c:v>кваліфіковані робітники з інструментом</c:v>
                </c:pt>
                <c:pt idx="7">
                  <c:v>робітники з обслуговування та експлуатації устаткування</c:v>
                </c:pt>
                <c:pt idx="8">
                  <c:v>найпростіші професії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91</c:v>
                </c:pt>
                <c:pt idx="1">
                  <c:v>100</c:v>
                </c:pt>
                <c:pt idx="2">
                  <c:v>127</c:v>
                </c:pt>
                <c:pt idx="3">
                  <c:v>53</c:v>
                </c:pt>
                <c:pt idx="4">
                  <c:v>150</c:v>
                </c:pt>
                <c:pt idx="5">
                  <c:v>103</c:v>
                </c:pt>
                <c:pt idx="6">
                  <c:v>156</c:v>
                </c:pt>
                <c:pt idx="7">
                  <c:v>182</c:v>
                </c:pt>
                <c:pt idx="8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4-4F79-9ADB-3D7DE446A7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вакансій,  од.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службовці та керівники</c:v>
                </c:pt>
                <c:pt idx="1">
                  <c:v>професіонали</c:v>
                </c:pt>
                <c:pt idx="2">
                  <c:v>фахівці</c:v>
                </c:pt>
                <c:pt idx="3">
                  <c:v>технічні службовці</c:v>
                </c:pt>
                <c:pt idx="4">
                  <c:v>працівники сфери торгівлі та послуг</c:v>
                </c:pt>
                <c:pt idx="5">
                  <c:v>кваліфіковані робітники сільського господарства</c:v>
                </c:pt>
                <c:pt idx="6">
                  <c:v>кваліфіковані робітники з інструментом</c:v>
                </c:pt>
                <c:pt idx="7">
                  <c:v>робітники з обслуговування та експлуатації устаткування</c:v>
                </c:pt>
                <c:pt idx="8">
                  <c:v>найпростіші професії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124</c:v>
                </c:pt>
                <c:pt idx="1">
                  <c:v>204</c:v>
                </c:pt>
                <c:pt idx="2">
                  <c:v>186</c:v>
                </c:pt>
                <c:pt idx="3">
                  <c:v>60</c:v>
                </c:pt>
                <c:pt idx="4">
                  <c:v>262</c:v>
                </c:pt>
                <c:pt idx="5">
                  <c:v>24</c:v>
                </c:pt>
                <c:pt idx="6">
                  <c:v>377</c:v>
                </c:pt>
                <c:pt idx="7">
                  <c:v>478</c:v>
                </c:pt>
                <c:pt idx="8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4-4F79-9ADB-3D7DE446A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26165760"/>
        <c:axId val="12616729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навантаження на 1 вакансію, осіб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1597769028871519E-3"/>
                  <c:y val="-2.8504948794469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C1-49CA-B455-DFA1C1545169}"/>
                </c:ext>
              </c:extLst>
            </c:dLbl>
            <c:dLbl>
              <c:idx val="1"/>
              <c:layout>
                <c:manualLayout>
                  <c:x val="-6.2951662292213507E-3"/>
                  <c:y val="-3.5592931697491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4-4F79-9ADB-3D7DE446A75F}"/>
                </c:ext>
              </c:extLst>
            </c:dLbl>
            <c:dLbl>
              <c:idx val="2"/>
              <c:layout>
                <c:manualLayout>
                  <c:x val="-4.9062773403325171E-3"/>
                  <c:y val="-3.5592931697491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64-4F79-9ADB-3D7DE446A75F}"/>
                </c:ext>
              </c:extLst>
            </c:dLbl>
            <c:dLbl>
              <c:idx val="4"/>
              <c:layout>
                <c:manualLayout>
                  <c:x val="-1.4628554243219615E-2"/>
                  <c:y val="-4.4735241285040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597222222222216E-2"/>
                      <c:h val="4.56489612183409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464-4F79-9ADB-3D7DE446A75F}"/>
                </c:ext>
              </c:extLst>
            </c:dLbl>
            <c:dLbl>
              <c:idx val="6"/>
              <c:layout>
                <c:manualLayout>
                  <c:x val="-1.1850721784776809E-2"/>
                  <c:y val="-3.3267350302142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64-4F79-9ADB-3D7DE446A75F}"/>
                </c:ext>
              </c:extLst>
            </c:dLbl>
            <c:dLbl>
              <c:idx val="7"/>
              <c:layout>
                <c:manualLayout>
                  <c:x val="-9.0729440069991351E-3"/>
                  <c:y val="-3.5592931697491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64-4F79-9ADB-3D7DE446A75F}"/>
                </c:ext>
              </c:extLst>
            </c:dLbl>
            <c:dLbl>
              <c:idx val="8"/>
              <c:layout>
                <c:manualLayout>
                  <c:x val="-7.6840551181102364E-3"/>
                  <c:y val="-3.5592931697491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64-4F79-9ADB-3D7DE446A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службовці та керівники</c:v>
                </c:pt>
                <c:pt idx="1">
                  <c:v>професіонали</c:v>
                </c:pt>
                <c:pt idx="2">
                  <c:v>фахівці</c:v>
                </c:pt>
                <c:pt idx="3">
                  <c:v>технічні службовці</c:v>
                </c:pt>
                <c:pt idx="4">
                  <c:v>працівники сфери торгівлі та послуг</c:v>
                </c:pt>
                <c:pt idx="5">
                  <c:v>кваліфіковані робітники сільського господарства</c:v>
                </c:pt>
                <c:pt idx="6">
                  <c:v>кваліфіковані робітники з інструментом</c:v>
                </c:pt>
                <c:pt idx="7">
                  <c:v>робітники з обслуговування та експлуатації устаткування</c:v>
                </c:pt>
                <c:pt idx="8">
                  <c:v>найпростіші професії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0.7338709677419355</c:v>
                </c:pt>
                <c:pt idx="1">
                  <c:v>0.49019607843137253</c:v>
                </c:pt>
                <c:pt idx="2">
                  <c:v>0.68279569892473124</c:v>
                </c:pt>
                <c:pt idx="3">
                  <c:v>0.8833333333333333</c:v>
                </c:pt>
                <c:pt idx="4">
                  <c:v>0.57251908396946549</c:v>
                </c:pt>
                <c:pt idx="5">
                  <c:v>4.2916666666666679</c:v>
                </c:pt>
                <c:pt idx="6">
                  <c:v>0.4137931034482758</c:v>
                </c:pt>
                <c:pt idx="7">
                  <c:v>0.38075313807531375</c:v>
                </c:pt>
                <c:pt idx="8">
                  <c:v>1.3398058252427185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64-4F79-9ADB-3D7DE446A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187008"/>
        <c:axId val="126185472"/>
      </c:lineChart>
      <c:catAx>
        <c:axId val="12616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167296"/>
        <c:crosses val="autoZero"/>
        <c:auto val="1"/>
        <c:lblAlgn val="ctr"/>
        <c:lblOffset val="100"/>
        <c:noMultiLvlLbl val="0"/>
      </c:catAx>
      <c:valAx>
        <c:axId val="12616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165760"/>
        <c:crosses val="autoZero"/>
        <c:crossBetween val="between"/>
      </c:valAx>
      <c:valAx>
        <c:axId val="126185472"/>
        <c:scaling>
          <c:orientation val="minMax"/>
          <c:max val="50"/>
          <c:min val="-10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187008"/>
        <c:crosses val="max"/>
        <c:crossBetween val="between"/>
      </c:valAx>
      <c:catAx>
        <c:axId val="126187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6185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643044619422558E-2"/>
          <c:y val="0.92682805347006103"/>
          <c:w val="0.88871391076115458"/>
          <c:h val="5.6892876762497706E-2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9365704286959E-2"/>
          <c:y val="6.1067873270784556E-2"/>
          <c:w val="0.97252285651793524"/>
          <c:h val="0.41916199697991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безробітних,  осіб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618E-3"/>
                  <c:y val="2.3255813953488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4-4F79-9ADB-3D7DE446A75F}"/>
                </c:ext>
              </c:extLst>
            </c:dLbl>
            <c:dLbl>
              <c:idx val="4"/>
              <c:layout>
                <c:manualLayout>
                  <c:x val="-2.77777777777778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52-4928-940F-8061E21D8781}"/>
                </c:ext>
              </c:extLst>
            </c:dLbl>
            <c:dLbl>
              <c:idx val="7"/>
              <c:layout>
                <c:manualLayout>
                  <c:x val="-1.1111111111111165E-2"/>
                  <c:y val="1.5905561400118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09-4FD4-8D65-DA95B69CD87A}"/>
                </c:ext>
              </c:extLst>
            </c:dLbl>
            <c:dLbl>
              <c:idx val="16"/>
              <c:layout>
                <c:manualLayout>
                  <c:x val="-1.3888888888888909E-3"/>
                  <c:y val="1.136111528579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09-4FD4-8D65-DA95B69CD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Сільське господарство</c:v>
                </c:pt>
                <c:pt idx="1">
                  <c:v>Добувна промисловість</c:v>
                </c:pt>
                <c:pt idx="2">
                  <c:v>Переробна промисловість</c:v>
                </c:pt>
                <c:pt idx="3">
                  <c:v>Постачання електроенергії, газу, пари </c:v>
                </c:pt>
                <c:pt idx="4">
                  <c:v>Водопостачання; каналізація</c:v>
                </c:pt>
                <c:pt idx="5">
                  <c:v>Будівництво</c:v>
                </c:pt>
                <c:pt idx="6">
                  <c:v>Торгівля та ремонт</c:v>
                </c:pt>
                <c:pt idx="7">
                  <c:v>Транспорт</c:v>
                </c:pt>
                <c:pt idx="8">
                  <c:v>Розміщування й харчування</c:v>
                </c:pt>
                <c:pt idx="9">
                  <c:v>Інформація та телекомунікації</c:v>
                </c:pt>
                <c:pt idx="10">
                  <c:v>Фінансова та страхова діяльність</c:v>
                </c:pt>
                <c:pt idx="11">
                  <c:v>Операції з нерухомим майном</c:v>
                </c:pt>
                <c:pt idx="12">
                  <c:v>Професійна, наукова та технічна діяльність</c:v>
                </c:pt>
                <c:pt idx="13">
                  <c:v>Адміністративне та допоміжне обслуговування</c:v>
                </c:pt>
                <c:pt idx="14">
                  <c:v>Державне управління й оборона</c:v>
                </c:pt>
                <c:pt idx="15">
                  <c:v>Освіта</c:v>
                </c:pt>
                <c:pt idx="16">
                  <c:v>Охорона здоров'я </c:v>
                </c:pt>
                <c:pt idx="17">
                  <c:v>Мистецтво, спорт</c:v>
                </c:pt>
                <c:pt idx="18">
                  <c:v>Надання інших видів послуг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165</c:v>
                </c:pt>
                <c:pt idx="1">
                  <c:v>7</c:v>
                </c:pt>
                <c:pt idx="2">
                  <c:v>201</c:v>
                </c:pt>
                <c:pt idx="3">
                  <c:v>32</c:v>
                </c:pt>
                <c:pt idx="4">
                  <c:v>9</c:v>
                </c:pt>
                <c:pt idx="5">
                  <c:v>36</c:v>
                </c:pt>
                <c:pt idx="6">
                  <c:v>150</c:v>
                </c:pt>
                <c:pt idx="7">
                  <c:v>51</c:v>
                </c:pt>
                <c:pt idx="8">
                  <c:v>18</c:v>
                </c:pt>
                <c:pt idx="9">
                  <c:v>10</c:v>
                </c:pt>
                <c:pt idx="10">
                  <c:v>9</c:v>
                </c:pt>
                <c:pt idx="11">
                  <c:v>7</c:v>
                </c:pt>
                <c:pt idx="12">
                  <c:v>20</c:v>
                </c:pt>
                <c:pt idx="13">
                  <c:v>14</c:v>
                </c:pt>
                <c:pt idx="14">
                  <c:v>93</c:v>
                </c:pt>
                <c:pt idx="15">
                  <c:v>45</c:v>
                </c:pt>
                <c:pt idx="16">
                  <c:v>44</c:v>
                </c:pt>
                <c:pt idx="17">
                  <c:v>6</c:v>
                </c:pt>
                <c:pt idx="1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4-4F79-9ADB-3D7DE446A7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вакансій, од.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555555555555558E-3"/>
                  <c:y val="2.2722230571597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09-4FD4-8D65-DA95B69CD87A}"/>
                </c:ext>
              </c:extLst>
            </c:dLbl>
            <c:dLbl>
              <c:idx val="1"/>
              <c:layout>
                <c:manualLayout>
                  <c:x val="8.3333333333333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09-4FD4-8D65-DA95B69CD87A}"/>
                </c:ext>
              </c:extLst>
            </c:dLbl>
            <c:dLbl>
              <c:idx val="2"/>
              <c:layout>
                <c:manualLayout>
                  <c:x val="4.1666666666666683E-3"/>
                  <c:y val="-2.2722230571599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09-4FD4-8D65-DA95B69CD87A}"/>
                </c:ext>
              </c:extLst>
            </c:dLbl>
            <c:dLbl>
              <c:idx val="3"/>
              <c:layout>
                <c:manualLayout>
                  <c:x val="2.7777777777777584E-3"/>
                  <c:y val="4.5444461143195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09-4FD4-8D65-DA95B69CD87A}"/>
                </c:ext>
              </c:extLst>
            </c:dLbl>
            <c:dLbl>
              <c:idx val="4"/>
              <c:layout>
                <c:manualLayout>
                  <c:x val="6.94444444444445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09-4FD4-8D65-DA95B69CD87A}"/>
                </c:ext>
              </c:extLst>
            </c:dLbl>
            <c:dLbl>
              <c:idx val="6"/>
              <c:layout>
                <c:manualLayout>
                  <c:x val="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09-4FD4-8D65-DA95B69CD87A}"/>
                </c:ext>
              </c:extLst>
            </c:dLbl>
            <c:dLbl>
              <c:idx val="7"/>
              <c:layout>
                <c:manualLayout>
                  <c:x val="8.3333333333332951E-3"/>
                  <c:y val="4.5444461143196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09-4FD4-8D65-DA95B69CD87A}"/>
                </c:ext>
              </c:extLst>
            </c:dLbl>
            <c:dLbl>
              <c:idx val="8"/>
              <c:layout>
                <c:manualLayout>
                  <c:x val="4.1666666666666154E-3"/>
                  <c:y val="1.13611152857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09-4FD4-8D65-DA95B69CD87A}"/>
                </c:ext>
              </c:extLst>
            </c:dLbl>
            <c:dLbl>
              <c:idx val="9"/>
              <c:layout>
                <c:manualLayout>
                  <c:x val="5.5555555555555558E-3"/>
                  <c:y val="9.0888922286393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09-4FD4-8D65-DA95B69CD87A}"/>
                </c:ext>
              </c:extLst>
            </c:dLbl>
            <c:dLbl>
              <c:idx val="10"/>
              <c:layout>
                <c:manualLayout>
                  <c:x val="1.1111111111111122E-2"/>
                  <c:y val="9.0888922286393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09-4FD4-8D65-DA95B69CD87A}"/>
                </c:ext>
              </c:extLst>
            </c:dLbl>
            <c:dLbl>
              <c:idx val="11"/>
              <c:layout>
                <c:manualLayout>
                  <c:x val="6.9444444444443495E-3"/>
                  <c:y val="1.13611152857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09-4FD4-8D65-DA95B69CD87A}"/>
                </c:ext>
              </c:extLst>
            </c:dLbl>
            <c:dLbl>
              <c:idx val="12"/>
              <c:layout>
                <c:manualLayout>
                  <c:x val="4.16666666666656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09-4FD4-8D65-DA95B69CD87A}"/>
                </c:ext>
              </c:extLst>
            </c:dLbl>
            <c:dLbl>
              <c:idx val="13"/>
              <c:layout>
                <c:manualLayout>
                  <c:x val="8.3333333333333367E-3"/>
                  <c:y val="6.8166691714794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09-4FD4-8D65-DA95B69CD87A}"/>
                </c:ext>
              </c:extLst>
            </c:dLbl>
            <c:dLbl>
              <c:idx val="14"/>
              <c:layout>
                <c:manualLayout>
                  <c:x val="4.1666666666665651E-3"/>
                  <c:y val="4.5444461143196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09-4FD4-8D65-DA95B69CD87A}"/>
                </c:ext>
              </c:extLst>
            </c:dLbl>
            <c:dLbl>
              <c:idx val="15"/>
              <c:layout>
                <c:manualLayout>
                  <c:x val="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09-4FD4-8D65-DA95B69CD87A}"/>
                </c:ext>
              </c:extLst>
            </c:dLbl>
            <c:dLbl>
              <c:idx val="16"/>
              <c:layout>
                <c:manualLayout>
                  <c:x val="8.33333333333344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09-4FD4-8D65-DA95B69CD87A}"/>
                </c:ext>
              </c:extLst>
            </c:dLbl>
            <c:dLbl>
              <c:idx val="17"/>
              <c:layout>
                <c:manualLayout>
                  <c:x val="9.72222222222212E-3"/>
                  <c:y val="9.0888922286392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09-4FD4-8D65-DA95B69CD87A}"/>
                </c:ext>
              </c:extLst>
            </c:dLbl>
            <c:dLbl>
              <c:idx val="18"/>
              <c:layout>
                <c:manualLayout>
                  <c:x val="5.5555555555555558E-3"/>
                  <c:y val="9.0888922286392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A09-4FD4-8D65-DA95B69CD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Сільське господарство</c:v>
                </c:pt>
                <c:pt idx="1">
                  <c:v>Добувна промисловість</c:v>
                </c:pt>
                <c:pt idx="2">
                  <c:v>Переробна промисловість</c:v>
                </c:pt>
                <c:pt idx="3">
                  <c:v>Постачання електроенергії, газу, пари </c:v>
                </c:pt>
                <c:pt idx="4">
                  <c:v>Водопостачання; каналізація</c:v>
                </c:pt>
                <c:pt idx="5">
                  <c:v>Будівництво</c:v>
                </c:pt>
                <c:pt idx="6">
                  <c:v>Торгівля та ремонт</c:v>
                </c:pt>
                <c:pt idx="7">
                  <c:v>Транспорт</c:v>
                </c:pt>
                <c:pt idx="8">
                  <c:v>Розміщування й харчування</c:v>
                </c:pt>
                <c:pt idx="9">
                  <c:v>Інформація та телекомунікації</c:v>
                </c:pt>
                <c:pt idx="10">
                  <c:v>Фінансова та страхова діяльність</c:v>
                </c:pt>
                <c:pt idx="11">
                  <c:v>Операції з нерухомим майном</c:v>
                </c:pt>
                <c:pt idx="12">
                  <c:v>Професійна, наукова та технічна діяльність</c:v>
                </c:pt>
                <c:pt idx="13">
                  <c:v>Адміністративне та допоміжне обслуговування</c:v>
                </c:pt>
                <c:pt idx="14">
                  <c:v>Державне управління й оборона</c:v>
                </c:pt>
                <c:pt idx="15">
                  <c:v>Освіта</c:v>
                </c:pt>
                <c:pt idx="16">
                  <c:v>Охорона здоров'я </c:v>
                </c:pt>
                <c:pt idx="17">
                  <c:v>Мистецтво, спорт</c:v>
                </c:pt>
                <c:pt idx="18">
                  <c:v>Надання інших видів послуг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170</c:v>
                </c:pt>
                <c:pt idx="1">
                  <c:v>20</c:v>
                </c:pt>
                <c:pt idx="2">
                  <c:v>408</c:v>
                </c:pt>
                <c:pt idx="3">
                  <c:v>53</c:v>
                </c:pt>
                <c:pt idx="4">
                  <c:v>40</c:v>
                </c:pt>
                <c:pt idx="5">
                  <c:v>106</c:v>
                </c:pt>
                <c:pt idx="6">
                  <c:v>344</c:v>
                </c:pt>
                <c:pt idx="7">
                  <c:v>213</c:v>
                </c:pt>
                <c:pt idx="8">
                  <c:v>46</c:v>
                </c:pt>
                <c:pt idx="9">
                  <c:v>22</c:v>
                </c:pt>
                <c:pt idx="10">
                  <c:v>5</c:v>
                </c:pt>
                <c:pt idx="11">
                  <c:v>21</c:v>
                </c:pt>
                <c:pt idx="12">
                  <c:v>28</c:v>
                </c:pt>
                <c:pt idx="13">
                  <c:v>40</c:v>
                </c:pt>
                <c:pt idx="14">
                  <c:v>119</c:v>
                </c:pt>
                <c:pt idx="15">
                  <c:v>152</c:v>
                </c:pt>
                <c:pt idx="16">
                  <c:v>109</c:v>
                </c:pt>
                <c:pt idx="17">
                  <c:v>10</c:v>
                </c:pt>
                <c:pt idx="1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4-4F79-9ADB-3D7DE446A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126769792"/>
        <c:axId val="12680025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навантаження на 1 вакансію, осіб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7708880139982619E-3"/>
                  <c:y val="1.033950948608388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C1-49CA-B455-DFA1C1545169}"/>
                </c:ext>
              </c:extLst>
            </c:dLbl>
            <c:dLbl>
              <c:idx val="1"/>
              <c:layout>
                <c:manualLayout>
                  <c:x val="-1.4628499562554666E-2"/>
                  <c:y val="-2.4231738125398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4-4F79-9ADB-3D7DE446A75F}"/>
                </c:ext>
              </c:extLst>
            </c:dLbl>
            <c:dLbl>
              <c:idx val="2"/>
              <c:layout>
                <c:manualLayout>
                  <c:x val="-1.0461832895888024E-2"/>
                  <c:y val="-1.9687292011078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64-4F79-9ADB-3D7DE446A75F}"/>
                </c:ext>
              </c:extLst>
            </c:dLbl>
            <c:dLbl>
              <c:idx val="3"/>
              <c:layout>
                <c:manualLayout>
                  <c:x val="-1.6027777777777818E-2"/>
                  <c:y val="-2.1188390550414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A09-4FD4-8D65-DA95B69CD87A}"/>
                </c:ext>
              </c:extLst>
            </c:dLbl>
            <c:dLbl>
              <c:idx val="4"/>
              <c:layout>
                <c:manualLayout>
                  <c:x val="-2.0184109798775204E-2"/>
                  <c:y val="-1.97407876562824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263888888888884E-2"/>
                      <c:h val="5.01934073326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464-4F79-9ADB-3D7DE446A75F}"/>
                </c:ext>
              </c:extLst>
            </c:dLbl>
            <c:dLbl>
              <c:idx val="5"/>
              <c:layout>
                <c:manualLayout>
                  <c:x val="-1.6027777777777783E-2"/>
                  <c:y val="-2.5732836664734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A09-4FD4-8D65-DA95B69CD87A}"/>
                </c:ext>
              </c:extLst>
            </c:dLbl>
            <c:dLbl>
              <c:idx val="6"/>
              <c:layout>
                <c:manualLayout>
                  <c:x val="-1.1850721784776964E-2"/>
                  <c:y val="-2.1906198338235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64-4F79-9ADB-3D7DE446A75F}"/>
                </c:ext>
              </c:extLst>
            </c:dLbl>
            <c:dLbl>
              <c:idx val="7"/>
              <c:layout>
                <c:manualLayout>
                  <c:x val="-1.6017388451443619E-2"/>
                  <c:y val="-2.8776184239717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64-4F79-9ADB-3D7DE446A75F}"/>
                </c:ext>
              </c:extLst>
            </c:dLbl>
            <c:dLbl>
              <c:idx val="8"/>
              <c:layout>
                <c:manualLayout>
                  <c:x val="-1.8795166229221297E-2"/>
                  <c:y val="-2.1959515068238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64-4F79-9ADB-3D7DE446A75F}"/>
                </c:ext>
              </c:extLst>
            </c:dLbl>
            <c:dLbl>
              <c:idx val="9"/>
              <c:layout>
                <c:manualLayout>
                  <c:x val="-2.1638888888888892E-2"/>
                  <c:y val="-3.0277282779054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A09-4FD4-8D65-DA95B69CD87A}"/>
                </c:ext>
              </c:extLst>
            </c:dLbl>
            <c:dLbl>
              <c:idx val="10"/>
              <c:layout>
                <c:manualLayout>
                  <c:x val="-2.0250000000000001E-2"/>
                  <c:y val="-2.5732836664734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A09-4FD4-8D65-DA95B69CD87A}"/>
                </c:ext>
              </c:extLst>
            </c:dLbl>
            <c:dLbl>
              <c:idx val="11"/>
              <c:layout>
                <c:manualLayout>
                  <c:x val="-1.6027777777777783E-2"/>
                  <c:y val="-2.5732836664734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A09-4FD4-8D65-DA95B69CD87A}"/>
                </c:ext>
              </c:extLst>
            </c:dLbl>
            <c:dLbl>
              <c:idx val="12"/>
              <c:layout>
                <c:manualLayout>
                  <c:x val="-1.8805555555555676E-2"/>
                  <c:y val="-2.5732836664734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A09-4FD4-8D65-DA95B69CD87A}"/>
                </c:ext>
              </c:extLst>
            </c:dLbl>
            <c:dLbl>
              <c:idx val="14"/>
              <c:layout>
                <c:manualLayout>
                  <c:x val="-1.1916666666666777E-2"/>
                  <c:y val="-2.1188390550414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A09-4FD4-8D65-DA95B69CD87A}"/>
                </c:ext>
              </c:extLst>
            </c:dLbl>
            <c:dLbl>
              <c:idx val="16"/>
              <c:layout>
                <c:manualLayout>
                  <c:x val="-1.8805555555555676E-2"/>
                  <c:y val="-2.3460613607574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A09-4FD4-8D65-DA95B69CD87A}"/>
                </c:ext>
              </c:extLst>
            </c:dLbl>
            <c:dLbl>
              <c:idx val="18"/>
              <c:layout>
                <c:manualLayout>
                  <c:x val="-2.3027777777777807E-2"/>
                  <c:y val="-2.8005059721894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A09-4FD4-8D65-DA95B69CD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Сільське господарство</c:v>
                </c:pt>
                <c:pt idx="1">
                  <c:v>Добувна промисловість</c:v>
                </c:pt>
                <c:pt idx="2">
                  <c:v>Переробна промисловість</c:v>
                </c:pt>
                <c:pt idx="3">
                  <c:v>Постачання електроенергії, газу, пари </c:v>
                </c:pt>
                <c:pt idx="4">
                  <c:v>Водопостачання; каналізація</c:v>
                </c:pt>
                <c:pt idx="5">
                  <c:v>Будівництво</c:v>
                </c:pt>
                <c:pt idx="6">
                  <c:v>Торгівля та ремонт</c:v>
                </c:pt>
                <c:pt idx="7">
                  <c:v>Транспорт</c:v>
                </c:pt>
                <c:pt idx="8">
                  <c:v>Розміщування й харчування</c:v>
                </c:pt>
                <c:pt idx="9">
                  <c:v>Інформація та телекомунікації</c:v>
                </c:pt>
                <c:pt idx="10">
                  <c:v>Фінансова та страхова діяльність</c:v>
                </c:pt>
                <c:pt idx="11">
                  <c:v>Операції з нерухомим майном</c:v>
                </c:pt>
                <c:pt idx="12">
                  <c:v>Професійна, наукова та технічна діяльність</c:v>
                </c:pt>
                <c:pt idx="13">
                  <c:v>Адміністративне та допоміжне обслуговування</c:v>
                </c:pt>
                <c:pt idx="14">
                  <c:v>Державне управління й оборона</c:v>
                </c:pt>
                <c:pt idx="15">
                  <c:v>Освіта</c:v>
                </c:pt>
                <c:pt idx="16">
                  <c:v>Охорона здоров'я </c:v>
                </c:pt>
                <c:pt idx="17">
                  <c:v>Мистецтво, спорт</c:v>
                </c:pt>
                <c:pt idx="18">
                  <c:v>Надання інших видів послуг</c:v>
                </c:pt>
              </c:strCache>
            </c:strRef>
          </c:cat>
          <c:val>
            <c:numRef>
              <c:f>Лист1!$D$2:$D$20</c:f>
              <c:numCache>
                <c:formatCode>0</c:formatCode>
                <c:ptCount val="19"/>
                <c:pt idx="0">
                  <c:v>0.97058823529411764</c:v>
                </c:pt>
                <c:pt idx="1">
                  <c:v>0.35000000000000003</c:v>
                </c:pt>
                <c:pt idx="2">
                  <c:v>0.49264705882352938</c:v>
                </c:pt>
                <c:pt idx="3">
                  <c:v>0.60377358490566024</c:v>
                </c:pt>
                <c:pt idx="4">
                  <c:v>0.22500000000000001</c:v>
                </c:pt>
                <c:pt idx="5">
                  <c:v>0.33962264150943405</c:v>
                </c:pt>
                <c:pt idx="6">
                  <c:v>0.43604651162790703</c:v>
                </c:pt>
                <c:pt idx="7">
                  <c:v>0.23943661971830987</c:v>
                </c:pt>
                <c:pt idx="8">
                  <c:v>0.39130434782608703</c:v>
                </c:pt>
                <c:pt idx="9">
                  <c:v>0.45454545454545453</c:v>
                </c:pt>
                <c:pt idx="10">
                  <c:v>1.8</c:v>
                </c:pt>
                <c:pt idx="11">
                  <c:v>0.33333333333333331</c:v>
                </c:pt>
                <c:pt idx="12">
                  <c:v>0.71428571428571441</c:v>
                </c:pt>
                <c:pt idx="13">
                  <c:v>0.35000000000000003</c:v>
                </c:pt>
                <c:pt idx="14">
                  <c:v>0.78151260504201658</c:v>
                </c:pt>
                <c:pt idx="15">
                  <c:v>0.2960526315789474</c:v>
                </c:pt>
                <c:pt idx="16">
                  <c:v>0.40366972477064228</c:v>
                </c:pt>
                <c:pt idx="17">
                  <c:v>0.60000000000000009</c:v>
                </c:pt>
                <c:pt idx="18">
                  <c:v>0.46666666666666673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64-4F79-9ADB-3D7DE446A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03328"/>
        <c:axId val="126801792"/>
      </c:lineChart>
      <c:catAx>
        <c:axId val="12676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800256"/>
        <c:crosses val="autoZero"/>
        <c:auto val="1"/>
        <c:lblAlgn val="ctr"/>
        <c:lblOffset val="100"/>
        <c:noMultiLvlLbl val="0"/>
      </c:catAx>
      <c:valAx>
        <c:axId val="126800256"/>
        <c:scaling>
          <c:orientation val="minMax"/>
          <c:max val="60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769792"/>
        <c:crosses val="autoZero"/>
        <c:crossBetween val="between"/>
      </c:valAx>
      <c:valAx>
        <c:axId val="126801792"/>
        <c:scaling>
          <c:orientation val="minMax"/>
          <c:max val="60"/>
          <c:min val="-15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803328"/>
        <c:crosses val="max"/>
        <c:crossBetween val="between"/>
      </c:valAx>
      <c:catAx>
        <c:axId val="126803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6801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365266841644856E-2"/>
          <c:y val="0.94273353801232351"/>
          <c:w val="0.88871391076115458"/>
          <c:h val="5.6892876762497706E-2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899017013478121E-3"/>
          <c:y val="6.9287970626265044E-2"/>
          <c:w val="0.96301563894123898"/>
          <c:h val="0.606066392457580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826-4599-B4F4-7D79A7900D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826-4599-B4F4-7D79A7900D36}"/>
              </c:ext>
            </c:extLst>
          </c:dPt>
          <c:dLbls>
            <c:dLbl>
              <c:idx val="0"/>
              <c:layout>
                <c:manualLayout>
                  <c:x val="7.7299778743467832E-3"/>
                  <c:y val="0.16196422717129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PT Sans" panose="020B0503020203020204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22C230FC-8CD7-4804-A265-1EFB8C261547}" type="VALUE">
                      <a:rPr lang="en-US" sz="1600" smtClean="0"/>
                      <a:pPr>
                        <a:defRPr sz="1400" b="1">
                          <a:solidFill>
                            <a:schemeClr val="bg1"/>
                          </a:solidFill>
                          <a:latin typeface="PT Sans" panose="020B0503020203020204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en-US" sz="160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PT Sans" panose="020B0503020203020204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26-4599-B4F4-7D79A7900D36}"/>
                </c:ext>
              </c:extLst>
            </c:dLbl>
            <c:dLbl>
              <c:idx val="1"/>
              <c:layout>
                <c:manualLayout>
                  <c:x val="1.4162926975039925E-2"/>
                  <c:y val="0.188839726558024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PT Sans" panose="020B0503020203020204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FE5CB100-1C65-4A47-8B2A-7785AB3BD096}" type="VALUE">
                      <a:rPr lang="en-US" sz="16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PT Sans" panose="020B0503020203020204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en-US" sz="16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PT Sans" panose="020B0503020203020204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26-4599-B4F4-7D79A7900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T Sans" panose="020B0503020203020204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Міські поселення</c:v>
                </c:pt>
                <c:pt idx="1">
                  <c:v>Сільська місцевість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58.1</c:v>
                </c:pt>
                <c:pt idx="1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26-4599-B4F4-7D79A7900D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2 020,0</c:v>
                </c:pt>
              </c:strCache>
            </c:strRef>
          </c:tx>
          <c:spPr>
            <a:solidFill>
              <a:srgbClr val="FFD85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76457090860787E-2"/>
                  <c:y val="0.202353112726122"/>
                </c:manualLayout>
              </c:layout>
              <c:tx>
                <c:rich>
                  <a:bodyPr/>
                  <a:lstStyle/>
                  <a:p>
                    <a:fld id="{3B29B284-8983-459B-8F3F-2793E4B7058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26-4002-A48E-B545D57A85DC}"/>
                </c:ext>
              </c:extLst>
            </c:dLbl>
            <c:dLbl>
              <c:idx val="1"/>
              <c:layout>
                <c:manualLayout>
                  <c:x val="2.9585696751984473E-2"/>
                  <c:y val="0.21066419736308931"/>
                </c:manualLayout>
              </c:layout>
              <c:tx>
                <c:rich>
                  <a:bodyPr/>
                  <a:lstStyle/>
                  <a:p>
                    <a:fld id="{F6073F02-7E1A-4277-AE5F-5608EE09FDA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926-4002-A48E-B545D57A85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Міські поселення</c:v>
                </c:pt>
                <c:pt idx="1">
                  <c:v>Сільська місцевість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54.4</c:v>
                </c:pt>
                <c:pt idx="1">
                  <c:v>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6-4002-A48E-B545D57A8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860640"/>
        <c:axId val="329857688"/>
        <c:axId val="0"/>
      </c:bar3DChart>
      <c:catAx>
        <c:axId val="3298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329857688"/>
        <c:crosses val="autoZero"/>
        <c:auto val="1"/>
        <c:lblAlgn val="ctr"/>
        <c:lblOffset val="100"/>
        <c:noMultiLvlLbl val="0"/>
      </c:catAx>
      <c:valAx>
        <c:axId val="329857688"/>
        <c:scaling>
          <c:orientation val="minMax"/>
          <c:max val="60"/>
          <c:min val="45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3298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9E4-4464-8D81-9337A75F2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9E4-4464-8D81-9337A75F21E5}"/>
              </c:ext>
            </c:extLst>
          </c:dPt>
          <c:dLbls>
            <c:dLbl>
              <c:idx val="0"/>
              <c:layout>
                <c:manualLayout>
                  <c:x val="1.2460883975854535E-2"/>
                  <c:y val="0.210975913604300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PT Sans" panose="020B0503020203020204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C377B263-AFBD-464D-8834-E14BA76CE5A6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600" b="1">
                          <a:solidFill>
                            <a:schemeClr val="bg1"/>
                          </a:solidFill>
                          <a:latin typeface="PT Sans" panose="020B0503020203020204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PT Sans" panose="020B0503020203020204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82502870051475"/>
                      <c:h val="0.138727101245536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E4-4464-8D81-9337A75F21E5}"/>
                </c:ext>
              </c:extLst>
            </c:dLbl>
            <c:dLbl>
              <c:idx val="1"/>
              <c:layout>
                <c:manualLayout>
                  <c:x val="8.1694626522978934E-3"/>
                  <c:y val="0.17431533286769843"/>
                </c:manualLayout>
              </c:layout>
              <c:tx>
                <c:rich>
                  <a:bodyPr/>
                  <a:lstStyle/>
                  <a:p>
                    <a:fld id="{DA04D0EC-3A2E-4E9D-852A-0090F4A0493B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E4-4464-8D81-9337A75F21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T Sans" panose="020B0503020203020204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Жінки</c:v>
                </c:pt>
                <c:pt idx="1">
                  <c:v>Чоловіки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53.2</c:v>
                </c:pt>
                <c:pt idx="1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E4-4464-8D81-9337A75F21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D85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577445098692683E-2"/>
                  <c:y val="0.18140848691751985"/>
                </c:manualLayout>
              </c:layout>
              <c:tx>
                <c:rich>
                  <a:bodyPr/>
                  <a:lstStyle/>
                  <a:p>
                    <a:fld id="{4AC9B1DB-00C1-4D40-BF8B-D37426379264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BF-44AE-BEBA-A1E53FBFF1CC}"/>
                </c:ext>
              </c:extLst>
            </c:dLbl>
            <c:dLbl>
              <c:idx val="1"/>
              <c:layout>
                <c:manualLayout>
                  <c:x val="1.4677535829352186E-2"/>
                  <c:y val="0.19148673619071541"/>
                </c:manualLayout>
              </c:layout>
              <c:tx>
                <c:rich>
                  <a:bodyPr/>
                  <a:lstStyle/>
                  <a:p>
                    <a:fld id="{1C346AC7-8CC1-463F-BAFB-92132D79EA3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BBF-44AE-BEBA-A1E53FBFF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Жінки</c:v>
                </c:pt>
                <c:pt idx="1">
                  <c:v>Чоловіки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50.4</c:v>
                </c:pt>
                <c:pt idx="1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F-44AE-BEBA-A1E53FBFF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860640"/>
        <c:axId val="329857688"/>
        <c:axId val="0"/>
      </c:bar3DChart>
      <c:catAx>
        <c:axId val="3298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329857688"/>
        <c:crosses val="autoZero"/>
        <c:auto val="1"/>
        <c:lblAlgn val="ctr"/>
        <c:lblOffset val="100"/>
        <c:noMultiLvlLbl val="0"/>
      </c:catAx>
      <c:valAx>
        <c:axId val="329857688"/>
        <c:scaling>
          <c:orientation val="minMax"/>
          <c:max val="65"/>
          <c:min val="25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3298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68963254593172"/>
          <c:y val="5.2067522296368809E-2"/>
          <c:w val="0.75653258967629045"/>
          <c:h val="0.901595848190094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D85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850C27A-4AEC-42D9-9FC6-C3D86FDED66E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AE5-4CFE-B7A8-30240EC6A1F4}"/>
                </c:ext>
              </c:extLst>
            </c:dLbl>
            <c:dLbl>
              <c:idx val="1"/>
              <c:layout>
                <c:manualLayout>
                  <c:x val="2.777777777777676E-3"/>
                  <c:y val="-1.7426243376494256E-16"/>
                </c:manualLayout>
              </c:layout>
              <c:tx>
                <c:rich>
                  <a:bodyPr/>
                  <a:lstStyle/>
                  <a:p>
                    <a:fld id="{4D1EB849-AB58-4ABB-AB63-87A6415203CD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AE5-4CFE-B7A8-30240EC6A1F4}"/>
                </c:ext>
              </c:extLst>
            </c:dLbl>
            <c:dLbl>
              <c:idx val="2"/>
              <c:layout>
                <c:manualLayout>
                  <c:x val="2.7777777777777779E-3"/>
                  <c:y val="-2.3763333662652846E-3"/>
                </c:manualLayout>
              </c:layout>
              <c:tx>
                <c:rich>
                  <a:bodyPr/>
                  <a:lstStyle/>
                  <a:p>
                    <a:fld id="{66C97EDA-92FF-4351-BACF-F8C9AF0C4A48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CAE5-4CFE-B7A8-30240EC6A1F4}"/>
                </c:ext>
              </c:extLst>
            </c:dLbl>
            <c:dLbl>
              <c:idx val="3"/>
              <c:layout>
                <c:manualLayout>
                  <c:x val="2.7777777777777779E-3"/>
                  <c:y val="-2.3763333662652846E-3"/>
                </c:manualLayout>
              </c:layout>
              <c:tx>
                <c:rich>
                  <a:bodyPr/>
                  <a:lstStyle/>
                  <a:p>
                    <a:fld id="{8AAD9E54-3E2C-499A-86F2-04C1E10090EF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AE5-4CFE-B7A8-30240EC6A1F4}"/>
                </c:ext>
              </c:extLst>
            </c:dLbl>
            <c:dLbl>
              <c:idx val="4"/>
              <c:layout>
                <c:manualLayout>
                  <c:x val="0"/>
                  <c:y val="-2.3763333662651974E-3"/>
                </c:manualLayout>
              </c:layout>
              <c:tx>
                <c:rich>
                  <a:bodyPr/>
                  <a:lstStyle/>
                  <a:p>
                    <a:fld id="{84A373C7-2C50-495E-90AD-767862076F23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AE5-4CFE-B7A8-30240EC6A1F4}"/>
                </c:ext>
              </c:extLst>
            </c:dLbl>
            <c:dLbl>
              <c:idx val="5"/>
              <c:layout>
                <c:manualLayout>
                  <c:x val="2.777777777777676E-3"/>
                  <c:y val="-4.7526667325303949E-3"/>
                </c:manualLayout>
              </c:layout>
              <c:tx>
                <c:rich>
                  <a:bodyPr/>
                  <a:lstStyle/>
                  <a:p>
                    <a:fld id="{FD5452D8-8068-46CF-BE52-5C8799993A3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AE5-4CFE-B7A8-30240EC6A1F4}"/>
                </c:ext>
              </c:extLst>
            </c:dLbl>
            <c:dLbl>
              <c:idx val="6"/>
              <c:layout>
                <c:manualLayout>
                  <c:x val="2.777777777777676E-3"/>
                  <c:y val="-4.7526667325304165E-3"/>
                </c:manualLayout>
              </c:layout>
              <c:tx>
                <c:rich>
                  <a:bodyPr/>
                  <a:lstStyle/>
                  <a:p>
                    <a:fld id="{0CDBA236-D517-4BF5-830E-6ADB4A729101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AE5-4CFE-B7A8-30240EC6A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60-70 років</c:v>
                </c:pt>
                <c:pt idx="1">
                  <c:v>50-59 років</c:v>
                </c:pt>
                <c:pt idx="2">
                  <c:v>40-49 років</c:v>
                </c:pt>
                <c:pt idx="3">
                  <c:v>35-39 років</c:v>
                </c:pt>
                <c:pt idx="4">
                  <c:v>30-34 років</c:v>
                </c:pt>
                <c:pt idx="5">
                  <c:v>25-29 років</c:v>
                </c:pt>
                <c:pt idx="6">
                  <c:v>15-24 років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13.2</c:v>
                </c:pt>
                <c:pt idx="1">
                  <c:v>67.900000000000006</c:v>
                </c:pt>
                <c:pt idx="2">
                  <c:v>76.7</c:v>
                </c:pt>
                <c:pt idx="3">
                  <c:v>75.3</c:v>
                </c:pt>
                <c:pt idx="4">
                  <c:v>74.5</c:v>
                </c:pt>
                <c:pt idx="5">
                  <c:v>72.099999999999994</c:v>
                </c:pt>
                <c:pt idx="6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5-4CFE-B7A8-30240EC6A1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BCD5BF-E759-4879-8EAA-24C886197FE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AE5-4CFE-B7A8-30240EC6A1F4}"/>
                </c:ext>
              </c:extLst>
            </c:dLbl>
            <c:dLbl>
              <c:idx val="1"/>
              <c:layout>
                <c:manualLayout>
                  <c:x val="-1.0185067526415994E-16"/>
                  <c:y val="-7.1290000987955047E-3"/>
                </c:manualLayout>
              </c:layout>
              <c:tx>
                <c:rich>
                  <a:bodyPr/>
                  <a:lstStyle/>
                  <a:p>
                    <a:fld id="{8BB67507-B1BB-44D8-A5C3-E1BEA231B55F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AE5-4CFE-B7A8-30240EC6A1F4}"/>
                </c:ext>
              </c:extLst>
            </c:dLbl>
            <c:dLbl>
              <c:idx val="2"/>
              <c:layout>
                <c:manualLayout>
                  <c:x val="-1.0185067526415994E-16"/>
                  <c:y val="-7.1290000987955923E-3"/>
                </c:manualLayout>
              </c:layout>
              <c:tx>
                <c:rich>
                  <a:bodyPr/>
                  <a:lstStyle/>
                  <a:p>
                    <a:fld id="{111BCF04-A2CA-4E04-AD0B-38EC345960FA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E5-4CFE-B7A8-30240EC6A1F4}"/>
                </c:ext>
              </c:extLst>
            </c:dLbl>
            <c:dLbl>
              <c:idx val="3"/>
              <c:layout>
                <c:manualLayout>
                  <c:x val="2.7777777777777779E-3"/>
                  <c:y val="-7.129000098795679E-3"/>
                </c:manualLayout>
              </c:layout>
              <c:tx>
                <c:rich>
                  <a:bodyPr/>
                  <a:lstStyle/>
                  <a:p>
                    <a:fld id="{341C4283-0FD4-4F9C-A287-863C5327DEE6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AE5-4CFE-B7A8-30240EC6A1F4}"/>
                </c:ext>
              </c:extLst>
            </c:dLbl>
            <c:dLbl>
              <c:idx val="4"/>
              <c:layout>
                <c:manualLayout>
                  <c:x val="0"/>
                  <c:y val="-9.5053334650608331E-3"/>
                </c:manualLayout>
              </c:layout>
              <c:tx>
                <c:rich>
                  <a:bodyPr/>
                  <a:lstStyle/>
                  <a:p>
                    <a:fld id="{FBF8842E-201F-4E20-99D9-5A698F1EDB0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E5-4CFE-B7A8-30240EC6A1F4}"/>
                </c:ext>
              </c:extLst>
            </c:dLbl>
            <c:dLbl>
              <c:idx val="5"/>
              <c:layout>
                <c:manualLayout>
                  <c:x val="5.5555555555555558E-3"/>
                  <c:y val="-9.5053334650607897E-3"/>
                </c:manualLayout>
              </c:layout>
              <c:tx>
                <c:rich>
                  <a:bodyPr/>
                  <a:lstStyle/>
                  <a:p>
                    <a:fld id="{C70BCAE9-5EF5-4EFB-BFCD-D0E44FDDD7BE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E5-4CFE-B7A8-30240EC6A1F4}"/>
                </c:ext>
              </c:extLst>
            </c:dLbl>
            <c:dLbl>
              <c:idx val="6"/>
              <c:layout>
                <c:manualLayout>
                  <c:x val="5.5555555555555558E-3"/>
                  <c:y val="-9.5053334650607897E-3"/>
                </c:manualLayout>
              </c:layout>
              <c:tx>
                <c:rich>
                  <a:bodyPr/>
                  <a:lstStyle/>
                  <a:p>
                    <a:fld id="{C8F81C78-17F5-4CDB-A70F-3693E22D5F8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E5-4CFE-B7A8-30240EC6A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60-70 років</c:v>
                </c:pt>
                <c:pt idx="1">
                  <c:v>50-59 років</c:v>
                </c:pt>
                <c:pt idx="2">
                  <c:v>40-49 років</c:v>
                </c:pt>
                <c:pt idx="3">
                  <c:v>35-39 років</c:v>
                </c:pt>
                <c:pt idx="4">
                  <c:v>30-34 років</c:v>
                </c:pt>
                <c:pt idx="5">
                  <c:v>25-29 років</c:v>
                </c:pt>
                <c:pt idx="6">
                  <c:v>15-24 років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13.7</c:v>
                </c:pt>
                <c:pt idx="1">
                  <c:v>67.900000000000006</c:v>
                </c:pt>
                <c:pt idx="2">
                  <c:v>78.7</c:v>
                </c:pt>
                <c:pt idx="3">
                  <c:v>79.3</c:v>
                </c:pt>
                <c:pt idx="4">
                  <c:v>76</c:v>
                </c:pt>
                <c:pt idx="5">
                  <c:v>73.3</c:v>
                </c:pt>
                <c:pt idx="6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5-4CFE-B7A8-30240EC6A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7281400"/>
        <c:axId val="387283040"/>
        <c:axId val="0"/>
      </c:bar3DChart>
      <c:catAx>
        <c:axId val="38728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7283040"/>
        <c:crosses val="autoZero"/>
        <c:auto val="1"/>
        <c:lblAlgn val="ctr"/>
        <c:lblOffset val="100"/>
        <c:noMultiLvlLbl val="0"/>
      </c:catAx>
      <c:valAx>
        <c:axId val="387283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28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20866141732285"/>
          <c:y val="0.93236019675291826"/>
          <c:w val="0.53473950131233594"/>
          <c:h val="5.4463128287573014E-2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570420935500009E-2"/>
          <c:y val="0.1392399307473921"/>
          <c:w val="0.9420876950653907"/>
          <c:h val="0.534412966538846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97F-46E5-A1F2-8CE28D89868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97F-46E5-A1F2-8CE28D89868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EE897C8-D84C-47A6-8A07-4102339EA50B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7F-46E5-A1F2-8CE28D8986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229AF8-FDF6-4BDC-9C2D-81C26E9B113B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7F-46E5-A1F2-8CE28D898686}"/>
                </c:ext>
              </c:extLst>
            </c:dLbl>
            <c:dLbl>
              <c:idx val="2"/>
              <c:layout>
                <c:manualLayout>
                  <c:x val="0"/>
                  <c:y val="-8.6839269401397488E-3"/>
                </c:manualLayout>
              </c:layout>
              <c:tx>
                <c:rich>
                  <a:bodyPr/>
                  <a:lstStyle/>
                  <a:p>
                    <a:fld id="{CF24A8AB-3BB7-4221-9A5C-0A332AFD77BA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97F-46E5-A1F2-8CE28D898686}"/>
                </c:ext>
              </c:extLst>
            </c:dLbl>
            <c:dLbl>
              <c:idx val="3"/>
              <c:layout>
                <c:manualLayout>
                  <c:x val="-5.3859019986361367E-3"/>
                  <c:y val="4.3419634700698545E-3"/>
                </c:manualLayout>
              </c:layout>
              <c:tx>
                <c:rich>
                  <a:bodyPr/>
                  <a:lstStyle/>
                  <a:p>
                    <a:fld id="{46AEE73A-2A2A-482B-A759-E3AA3DA111BA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7F-46E5-A1F2-8CE28D89868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BFF2A17-B583-44EF-B86F-469C89E7AC3E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97F-46E5-A1F2-8CE28D89868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D1E0099-62FB-492C-AFA8-A30DD3E46345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97F-46E5-A1F2-8CE28D898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15-24 років</c:v>
                </c:pt>
                <c:pt idx="1">
                  <c:v>25-29 років</c:v>
                </c:pt>
                <c:pt idx="2">
                  <c:v>30-34 років</c:v>
                </c:pt>
                <c:pt idx="3">
                  <c:v>35-39 років</c:v>
                </c:pt>
                <c:pt idx="4">
                  <c:v>40-49 років</c:v>
                </c:pt>
                <c:pt idx="5">
                  <c:v>50-59 років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15.4</c:v>
                </c:pt>
                <c:pt idx="1">
                  <c:v>8.4</c:v>
                </c:pt>
                <c:pt idx="2">
                  <c:v>7.3</c:v>
                </c:pt>
                <c:pt idx="3">
                  <c:v>7.5</c:v>
                </c:pt>
                <c:pt idx="4">
                  <c:v>8.4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7F-46E5-A1F2-8CE28D8986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D85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0788529979541803E-3"/>
                  <c:y val="0"/>
                </c:manualLayout>
              </c:layout>
              <c:tx>
                <c:rich>
                  <a:bodyPr/>
                  <a:lstStyle/>
                  <a:p>
                    <a:fld id="{2CAF6C78-A5A3-4398-96F3-8E3975259F8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B4-4547-A2A0-3170DEDA444B}"/>
                </c:ext>
              </c:extLst>
            </c:dLbl>
            <c:dLbl>
              <c:idx val="1"/>
              <c:layout>
                <c:manualLayout>
                  <c:x val="-4.9871070807764465E-3"/>
                  <c:y val="1.709434436637367E-7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 panose="020B0503020203020204"/>
                        <a:ea typeface="+mn-ea"/>
                        <a:cs typeface="+mn-cs"/>
                      </a:defRPr>
                    </a:pPr>
                    <a:fld id="{4544B1BC-AEA3-403C-9857-91C60810725C}" type="VALUE">
                      <a:rPr lang="en-US" smtClean="0"/>
                      <a:pPr>
                        <a:defRPr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T Sans" panose="020B0503020203020204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973428981537561E-2"/>
                      <c:h val="0.157852252897833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B4-4547-A2A0-3170DEDA444B}"/>
                </c:ext>
              </c:extLst>
            </c:dLbl>
            <c:dLbl>
              <c:idx val="2"/>
              <c:layout>
                <c:manualLayout>
                  <c:x val="1.0771803997272174E-2"/>
                  <c:y val="-8.6840978835834512E-3"/>
                </c:manualLayout>
              </c:layout>
              <c:tx>
                <c:rich>
                  <a:bodyPr/>
                  <a:lstStyle/>
                  <a:p>
                    <a:fld id="{22B64A42-44AC-4E9B-8B0D-27107781346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83631946965405"/>
                      <c:h val="0.140484399017553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B4-4547-A2A0-3170DEDA444B}"/>
                </c:ext>
              </c:extLst>
            </c:dLbl>
            <c:dLbl>
              <c:idx val="3"/>
              <c:layout>
                <c:manualLayout>
                  <c:x val="1.0771803997272273E-2"/>
                  <c:y val="1.7367853880279418E-2"/>
                </c:manualLayout>
              </c:layout>
              <c:tx>
                <c:rich>
                  <a:bodyPr/>
                  <a:lstStyle/>
                  <a:p>
                    <a:fld id="{213E7B64-EC6A-47E3-95D2-72328D076AB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4B4-4547-A2A0-3170DEDA444B}"/>
                </c:ext>
              </c:extLst>
            </c:dLbl>
            <c:dLbl>
              <c:idx val="4"/>
              <c:layout>
                <c:manualLayout>
                  <c:x val="1.0771803997272174E-2"/>
                  <c:y val="-4.3419634700698545E-3"/>
                </c:manualLayout>
              </c:layout>
              <c:tx>
                <c:rich>
                  <a:bodyPr/>
                  <a:lstStyle/>
                  <a:p>
                    <a:fld id="{2CEF9DC5-011F-4BB6-9BEA-E4484E320606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B4-4547-A2A0-3170DEDA444B}"/>
                </c:ext>
              </c:extLst>
            </c:dLbl>
            <c:dLbl>
              <c:idx val="5"/>
              <c:layout>
                <c:manualLayout>
                  <c:x val="8.0788529979542046E-3"/>
                  <c:y val="-3.9800872025903678E-17"/>
                </c:manualLayout>
              </c:layout>
              <c:tx>
                <c:rich>
                  <a:bodyPr/>
                  <a:lstStyle/>
                  <a:p>
                    <a:fld id="{25551E36-5964-4052-9D01-12C6554C185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4B4-4547-A2A0-3170DEDA4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15-24 років</c:v>
                </c:pt>
                <c:pt idx="1">
                  <c:v>25-29 років</c:v>
                </c:pt>
                <c:pt idx="2">
                  <c:v>30-34 років</c:v>
                </c:pt>
                <c:pt idx="3">
                  <c:v>35-39 років</c:v>
                </c:pt>
                <c:pt idx="4">
                  <c:v>40-49 років</c:v>
                </c:pt>
                <c:pt idx="5">
                  <c:v>50-59 років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19.3</c:v>
                </c:pt>
                <c:pt idx="1">
                  <c:v>8.6999999999999993</c:v>
                </c:pt>
                <c:pt idx="2">
                  <c:v>8.1999999999999993</c:v>
                </c:pt>
                <c:pt idx="3">
                  <c:v>10.3</c:v>
                </c:pt>
                <c:pt idx="4">
                  <c:v>9.5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4-4547-A2A0-3170DEDA4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860640"/>
        <c:axId val="329857688"/>
        <c:axId val="0"/>
      </c:bar3DChart>
      <c:catAx>
        <c:axId val="3298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/>
                <a:ea typeface="+mn-ea"/>
                <a:cs typeface="+mn-cs"/>
              </a:defRPr>
            </a:pPr>
            <a:endParaRPr lang="uk-UA"/>
          </a:p>
        </c:txPr>
        <c:crossAx val="329857688"/>
        <c:crosses val="autoZero"/>
        <c:auto val="1"/>
        <c:lblAlgn val="ctr"/>
        <c:lblOffset val="100"/>
        <c:noMultiLvlLbl val="0"/>
      </c:catAx>
      <c:valAx>
        <c:axId val="329857688"/>
        <c:scaling>
          <c:orientation val="minMax"/>
          <c:min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3298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T Sans" panose="020B0503020203020204"/>
        </a:defRPr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548227547029831E-2"/>
          <c:y val="0.14028456095901851"/>
          <c:w val="0.93888888888888888"/>
          <c:h val="0.72673613750518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Євросоюз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979189814503585E-2"/>
                  <c:y val="-3.09419217325906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/>
                        <a:ea typeface="+mn-ea"/>
                        <a:cs typeface="+mn-cs"/>
                      </a:defRPr>
                    </a:pPr>
                    <a:fld id="{3ABE4778-5A8B-4CCC-830B-F3757350B57F}" type="VALUE">
                      <a:rPr lang="en-US" smtClean="0"/>
                      <a:pPr>
                        <a:defRPr sz="1400" b="1"/>
                      </a:pPr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T Sans" panose="020B0503020203020204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0148658981199"/>
                      <c:h val="0.111494824498030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81E-4899-AE14-7EC330CAD68C}"/>
                </c:ext>
              </c:extLst>
            </c:dLbl>
            <c:dLbl>
              <c:idx val="1"/>
              <c:layout>
                <c:manualLayout>
                  <c:x val="5.7024955691706413E-3"/>
                  <c:y val="-6.6088603231018131E-2"/>
                </c:manualLayout>
              </c:layout>
              <c:tx>
                <c:rich>
                  <a:bodyPr/>
                  <a:lstStyle/>
                  <a:p>
                    <a:fld id="{4963EE62-D566-4CC5-8F77-90C6264C975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1E-4899-AE14-7EC330CAD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6.2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E-4899-AE14-7EC330CAD6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rgbClr val="FFD85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4944267759850698E-3"/>
                  <c:y val="-1.8317274027026736E-2"/>
                </c:manualLayout>
              </c:layout>
              <c:tx>
                <c:rich>
                  <a:bodyPr/>
                  <a:lstStyle/>
                  <a:p>
                    <a:fld id="{EF71DB92-963B-4DEB-8E16-EB3EBF63864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1E-4899-AE14-7EC330CAD68C}"/>
                </c:ext>
              </c:extLst>
            </c:dLbl>
            <c:dLbl>
              <c:idx val="1"/>
              <c:layout>
                <c:manualLayout>
                  <c:x val="-1.1653174889535087E-3"/>
                  <c:y val="-2.3020087679702102E-2"/>
                </c:manualLayout>
              </c:layout>
              <c:tx>
                <c:rich>
                  <a:bodyPr/>
                  <a:lstStyle/>
                  <a:p>
                    <a:fld id="{0C2192DA-F288-4573-922F-40AE26B2126E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66534426899415"/>
                      <c:h val="0.106792010845354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81E-4899-AE14-7EC330CAD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1E-4899-AE14-7EC330CAD6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Вінницька обл.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05140215871464E-2"/>
                  <c:y val="-3.0321363477702843E-2"/>
                </c:manualLayout>
              </c:layout>
              <c:tx>
                <c:rich>
                  <a:bodyPr/>
                  <a:lstStyle/>
                  <a:p>
                    <a:fld id="{DBBD2B8D-436B-4DA3-9948-2DDF8411829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1D7-4720-B8B8-CFAF0349D5A5}"/>
                </c:ext>
              </c:extLst>
            </c:dLbl>
            <c:dLbl>
              <c:idx val="1"/>
              <c:layout>
                <c:manualLayout>
                  <c:x val="1.3741797648249567E-2"/>
                  <c:y val="-3.71263068360027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10,7%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T Sans" panose="020B0503020203020204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84337136686869"/>
                      <c:h val="0.14540655453727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66-4696-8AFD-7870DA5DB5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9.4</c:v>
                </c:pt>
                <c:pt idx="1">
                  <c:v>10.7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Лист1!$A$3:$D$3</c15:f>
                <c15:dlblRangeCache>
                  <c:ptCount val="4"/>
                  <c:pt idx="0">
                    <c:v>2020</c:v>
                  </c:pt>
                  <c:pt idx="1">
                    <c:v>7,4</c:v>
                  </c:pt>
                  <c:pt idx="2">
                    <c:v>9,5</c:v>
                  </c:pt>
                  <c:pt idx="3">
                    <c:v>10,7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6266-4696-8AFD-7870DA5DB5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860640"/>
        <c:axId val="329857688"/>
        <c:axId val="0"/>
      </c:bar3DChart>
      <c:catAx>
        <c:axId val="3298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/>
                <a:ea typeface="+mn-ea"/>
                <a:cs typeface="+mn-cs"/>
              </a:defRPr>
            </a:pPr>
            <a:endParaRPr lang="uk-UA"/>
          </a:p>
        </c:txPr>
        <c:crossAx val="329857688"/>
        <c:crosses val="autoZero"/>
        <c:auto val="1"/>
        <c:lblAlgn val="ctr"/>
        <c:lblOffset val="100"/>
        <c:noMultiLvlLbl val="0"/>
      </c:catAx>
      <c:valAx>
        <c:axId val="32985768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98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T Sans" panose="020B0503020203020204"/>
        </a:defRPr>
      </a:pPr>
      <a:endParaRPr lang="uk-UA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10163396503937"/>
          <c:y val="0"/>
          <c:w val="0.97439544234393483"/>
          <c:h val="0.822749269302056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95D-4425-B333-59EE2FE21E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95D-4425-B333-59EE2FE21EB4}"/>
              </c:ext>
            </c:extLst>
          </c:dPt>
          <c:dLbls>
            <c:dLbl>
              <c:idx val="0"/>
              <c:layout>
                <c:manualLayout>
                  <c:x val="-2.9254495190352975E-2"/>
                  <c:y val="0.195077161565414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PT Sans" panose="020B0503020203020204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22C230FC-8CD7-4804-A265-1EFB8C261547}" type="VALUE">
                      <a:rPr lang="en-US" sz="1600" smtClean="0"/>
                      <a:pPr>
                        <a:defRPr sz="1600" b="1">
                          <a:solidFill>
                            <a:schemeClr val="bg1"/>
                          </a:solidFill>
                          <a:latin typeface="PT Sans" panose="020B0503020203020204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en-US" sz="160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PT Sans" panose="020B0503020203020204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uk-UA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77814087614181"/>
                      <c:h val="0.1521231394613422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95D-4425-B333-59EE2FE21EB4}"/>
                </c:ext>
              </c:extLst>
            </c:dLbl>
            <c:dLbl>
              <c:idx val="1"/>
              <c:layout>
                <c:manualLayout>
                  <c:x val="1.1317976124366018E-2"/>
                  <c:y val="0.17624187612486231"/>
                </c:manualLayout>
              </c:layout>
              <c:tx>
                <c:rich>
                  <a:bodyPr/>
                  <a:lstStyle/>
                  <a:p>
                    <a:fld id="{FE5CB100-1C65-4A47-8B2A-7785AB3BD096}" type="VALUE">
                      <a:rPr lang="en-US" sz="160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r>
                      <a:rPr lang="en-US" sz="16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95D-4425-B333-59EE2FE21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T Sans" panose="020B0503020203020204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Міські поселення</c:v>
                </c:pt>
                <c:pt idx="1">
                  <c:v>Сільська місцевість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8.9</c:v>
                </c:pt>
                <c:pt idx="1">
                  <c:v>10.199999999999999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Лист1!$B$2:$C$2</c15:f>
                <c15:dlblRangeCache>
                  <c:ptCount val="2"/>
                  <c:pt idx="0">
                    <c:v>8,9</c:v>
                  </c:pt>
                  <c:pt idx="1">
                    <c:v>11,3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295D-4425-B333-59EE2FE21E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D85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64079964175969E-2"/>
                  <c:y val="0.170858723864252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defRPr>
                    </a:pPr>
                    <a:fld id="{DE13BA13-802B-4F2E-AC0A-21A48B166BFD}" type="VALUE">
                      <a:rPr lang="en-US" smtClean="0"/>
                      <a:pPr>
                        <a:defRPr sz="1600" b="1">
                          <a:solidFill>
                            <a:schemeClr val="tx2"/>
                          </a:solidFill>
                          <a:latin typeface="PT Sans" panose="020B0503020203020204" pitchFamily="34" charset="-52"/>
                        </a:defRPr>
                      </a:pPr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PT Sans" panose="020B0503020203020204" pitchFamily="34" charset="-52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47787513085093"/>
                      <c:h val="0.1461645362705336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95D-4425-B333-59EE2FE21EB4}"/>
                </c:ext>
              </c:extLst>
            </c:dLbl>
            <c:dLbl>
              <c:idx val="1"/>
              <c:layout>
                <c:manualLayout>
                  <c:x val="2.0880259154861434E-2"/>
                  <c:y val="0.206610343009104"/>
                </c:manualLayout>
              </c:layout>
              <c:tx>
                <c:rich>
                  <a:bodyPr/>
                  <a:lstStyle/>
                  <a:p>
                    <a:fld id="{E89004C7-7C88-49AB-A69A-58383135909C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80925052569984"/>
                      <c:h val="0.134247329888916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95D-4425-B333-59EE2FE21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Міські поселення</c:v>
                </c:pt>
                <c:pt idx="1">
                  <c:v>Сільська місцевість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11.3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Лист1!$B$3:$C$3</c15:f>
                <c15:dlblRangeCache>
                  <c:ptCount val="2"/>
                  <c:pt idx="0">
                    <c:v>10,2</c:v>
                  </c:pt>
                  <c:pt idx="1">
                    <c:v>10,0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95D-4425-B333-59EE2FE21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860640"/>
        <c:axId val="329857688"/>
        <c:axId val="0"/>
      </c:bar3DChart>
      <c:catAx>
        <c:axId val="3298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329857688"/>
        <c:crosses val="autoZero"/>
        <c:auto val="1"/>
        <c:lblAlgn val="ctr"/>
        <c:lblOffset val="100"/>
        <c:noMultiLvlLbl val="0"/>
      </c:catAx>
      <c:valAx>
        <c:axId val="3298576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3298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455393845128319E-2"/>
          <c:y val="0.10471931274967397"/>
          <c:w val="0.93533125948968632"/>
          <c:h val="0.652001623084250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B9-4613-828C-21A7D8E49D5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B9-4613-828C-21A7D8E49D5E}"/>
              </c:ext>
            </c:extLst>
          </c:dPt>
          <c:dLbls>
            <c:dLbl>
              <c:idx val="0"/>
              <c:layout>
                <c:manualLayout>
                  <c:x val="2.1726752583046327E-3"/>
                  <c:y val="0.17013438182840007"/>
                </c:manualLayout>
              </c:layout>
              <c:tx>
                <c:rich>
                  <a:bodyPr/>
                  <a:lstStyle/>
                  <a:p>
                    <a:fld id="{C377B263-AFBD-464D-8834-E14BA76CE5A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5B9-4613-828C-21A7D8E49D5E}"/>
                </c:ext>
              </c:extLst>
            </c:dLbl>
            <c:dLbl>
              <c:idx val="1"/>
              <c:layout>
                <c:manualLayout>
                  <c:x val="8.1694626522978934E-3"/>
                  <c:y val="0.15214852522832753"/>
                </c:manualLayout>
              </c:layout>
              <c:tx>
                <c:rich>
                  <a:bodyPr/>
                  <a:lstStyle/>
                  <a:p>
                    <a:fld id="{DA04D0EC-3A2E-4E9D-852A-0090F4A0493B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5B9-4613-828C-21A7D8E49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T Sans" panose="020B0503020203020204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Жінки</c:v>
                </c:pt>
                <c:pt idx="1">
                  <c:v>Чоловіки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8.6999999999999993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B9-4613-828C-21A7D8E49D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D85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7589005717653434E-3"/>
                  <c:y val="0.14109548982473766"/>
                </c:manualLayout>
              </c:layout>
              <c:tx>
                <c:rich>
                  <a:bodyPr/>
                  <a:lstStyle/>
                  <a:p>
                    <a:fld id="{4AC9B1DB-00C1-4D40-BF8B-D37426379264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5B9-4613-828C-21A7D8E49D5E}"/>
                </c:ext>
              </c:extLst>
            </c:dLbl>
            <c:dLbl>
              <c:idx val="1"/>
              <c:layout>
                <c:manualLayout>
                  <c:x val="2.6435488649409217E-2"/>
                  <c:y val="0.15211858062584221"/>
                </c:manualLayout>
              </c:layout>
              <c:tx>
                <c:rich>
                  <a:bodyPr/>
                  <a:lstStyle/>
                  <a:p>
                    <a:fld id="{1C346AC7-8CC1-463F-BAFB-92132D79EA3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5B9-4613-828C-21A7D8E49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Жінки</c:v>
                </c:pt>
                <c:pt idx="1">
                  <c:v>Чоловіки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9.5</c:v>
                </c:pt>
                <c:pt idx="1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B9-4613-828C-21A7D8E4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860640"/>
        <c:axId val="329857688"/>
        <c:axId val="0"/>
      </c:bar3DChart>
      <c:catAx>
        <c:axId val="3298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329857688"/>
        <c:crosses val="autoZero"/>
        <c:auto val="1"/>
        <c:lblAlgn val="ctr"/>
        <c:lblOffset val="100"/>
        <c:noMultiLvlLbl val="0"/>
      </c:catAx>
      <c:valAx>
        <c:axId val="329857688"/>
        <c:scaling>
          <c:orientation val="minMax"/>
          <c:min val="2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98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7C80A-ADDE-4643-AC06-F28CC1BC8A11}" type="doc">
      <dgm:prSet loTypeId="urn:microsoft.com/office/officeart/2005/8/layout/pyramid1" loCatId="pyramid" qsTypeId="urn:microsoft.com/office/officeart/2005/8/quickstyle/3d1" qsCatId="3D" csTypeId="urn:microsoft.com/office/officeart/2005/8/colors/colorful4" csCatId="colorful" phldr="1"/>
      <dgm:spPr/>
    </dgm:pt>
    <dgm:pt modelId="{77B1E76C-376B-4C73-AE7B-A5E41CF63A64}">
      <dgm:prSet phldrT="[Текст]"/>
      <dgm:spPr/>
      <dgm:t>
        <a:bodyPr/>
        <a:lstStyle/>
        <a:p>
          <a:endParaRPr lang="ru-RU" b="0" dirty="0"/>
        </a:p>
      </dgm:t>
    </dgm:pt>
    <dgm:pt modelId="{C81DC17C-F500-4C0D-A7EA-B93143B1EF09}" type="parTrans" cxnId="{2B9F62B7-41F6-4C59-885E-44A86EB3D060}">
      <dgm:prSet/>
      <dgm:spPr/>
      <dgm:t>
        <a:bodyPr/>
        <a:lstStyle/>
        <a:p>
          <a:endParaRPr lang="ru-RU" b="0"/>
        </a:p>
      </dgm:t>
    </dgm:pt>
    <dgm:pt modelId="{0A592CBE-883A-4CCA-8748-3999168CC78E}" type="sibTrans" cxnId="{2B9F62B7-41F6-4C59-885E-44A86EB3D060}">
      <dgm:prSet/>
      <dgm:spPr/>
      <dgm:t>
        <a:bodyPr/>
        <a:lstStyle/>
        <a:p>
          <a:endParaRPr lang="ru-RU" b="0"/>
        </a:p>
      </dgm:t>
    </dgm:pt>
    <dgm:pt modelId="{1715D24C-5671-4403-9F2A-340A33AB534C}">
      <dgm:prSet phldrT="[Текст]"/>
      <dgm:spPr/>
      <dgm:t>
        <a:bodyPr/>
        <a:lstStyle/>
        <a:p>
          <a:endParaRPr lang="ru-RU" b="0" dirty="0"/>
        </a:p>
      </dgm:t>
    </dgm:pt>
    <dgm:pt modelId="{68CCDA86-8DD8-47DA-ABD0-84EEFC487416}" type="parTrans" cxnId="{D950D069-ABFF-4DC5-9C3A-A97A0E9655B2}">
      <dgm:prSet/>
      <dgm:spPr/>
      <dgm:t>
        <a:bodyPr/>
        <a:lstStyle/>
        <a:p>
          <a:endParaRPr lang="ru-RU" b="0"/>
        </a:p>
      </dgm:t>
    </dgm:pt>
    <dgm:pt modelId="{36D892DF-C7F4-479E-A82E-B6B461493ECD}" type="sibTrans" cxnId="{D950D069-ABFF-4DC5-9C3A-A97A0E9655B2}">
      <dgm:prSet/>
      <dgm:spPr/>
      <dgm:t>
        <a:bodyPr/>
        <a:lstStyle/>
        <a:p>
          <a:endParaRPr lang="ru-RU" b="0"/>
        </a:p>
      </dgm:t>
    </dgm:pt>
    <dgm:pt modelId="{E69C221B-F7F8-42C8-87B9-B273FF9EC324}">
      <dgm:prSet phldrT="[Текст]"/>
      <dgm:spPr/>
      <dgm:t>
        <a:bodyPr/>
        <a:lstStyle/>
        <a:p>
          <a:endParaRPr lang="ru-RU" b="0" dirty="0"/>
        </a:p>
      </dgm:t>
    </dgm:pt>
    <dgm:pt modelId="{4AB6D9AD-2BAF-40EF-A5F0-700AAED915D6}" type="parTrans" cxnId="{CD3ED79B-A33D-415F-A754-722FE5A68600}">
      <dgm:prSet/>
      <dgm:spPr/>
      <dgm:t>
        <a:bodyPr/>
        <a:lstStyle/>
        <a:p>
          <a:endParaRPr lang="ru-RU" b="0"/>
        </a:p>
      </dgm:t>
    </dgm:pt>
    <dgm:pt modelId="{4A83BB0A-212C-44D5-AB93-3C2CC67CA93C}" type="sibTrans" cxnId="{CD3ED79B-A33D-415F-A754-722FE5A68600}">
      <dgm:prSet/>
      <dgm:spPr/>
      <dgm:t>
        <a:bodyPr/>
        <a:lstStyle/>
        <a:p>
          <a:endParaRPr lang="ru-RU" b="0"/>
        </a:p>
      </dgm:t>
    </dgm:pt>
    <dgm:pt modelId="{960F5747-176B-4A2B-B80B-6220EE90D576}">
      <dgm:prSet phldrT="[Текст]"/>
      <dgm:spPr/>
      <dgm:t>
        <a:bodyPr/>
        <a:lstStyle/>
        <a:p>
          <a:endParaRPr lang="ru-RU" b="0" dirty="0"/>
        </a:p>
      </dgm:t>
    </dgm:pt>
    <dgm:pt modelId="{E682BBAA-732F-4B9E-8C54-06425F6CB2FB}" type="parTrans" cxnId="{70505187-4E0F-4165-873A-957958E87A47}">
      <dgm:prSet/>
      <dgm:spPr/>
      <dgm:t>
        <a:bodyPr/>
        <a:lstStyle/>
        <a:p>
          <a:endParaRPr lang="ru-RU" b="0"/>
        </a:p>
      </dgm:t>
    </dgm:pt>
    <dgm:pt modelId="{7DBE0CA4-C9F8-446F-9E81-478960C1CB32}" type="sibTrans" cxnId="{70505187-4E0F-4165-873A-957958E87A47}">
      <dgm:prSet/>
      <dgm:spPr/>
      <dgm:t>
        <a:bodyPr/>
        <a:lstStyle/>
        <a:p>
          <a:endParaRPr lang="ru-RU" b="0"/>
        </a:p>
      </dgm:t>
    </dgm:pt>
    <dgm:pt modelId="{9D6E9B83-40B9-48DD-8C2E-5044E9E78A9C}" type="pres">
      <dgm:prSet presAssocID="{D777C80A-ADDE-4643-AC06-F28CC1BC8A11}" presName="Name0" presStyleCnt="0">
        <dgm:presLayoutVars>
          <dgm:dir/>
          <dgm:animLvl val="lvl"/>
          <dgm:resizeHandles val="exact"/>
        </dgm:presLayoutVars>
      </dgm:prSet>
      <dgm:spPr/>
    </dgm:pt>
    <dgm:pt modelId="{3C5FDE2E-4F22-4870-9050-619A6AF02883}" type="pres">
      <dgm:prSet presAssocID="{77B1E76C-376B-4C73-AE7B-A5E41CF63A64}" presName="Name8" presStyleCnt="0"/>
      <dgm:spPr/>
    </dgm:pt>
    <dgm:pt modelId="{286F556A-AC0D-4B9F-97D4-B0B630888A0C}" type="pres">
      <dgm:prSet presAssocID="{77B1E76C-376B-4C73-AE7B-A5E41CF63A64}" presName="level" presStyleLbl="node1" presStyleIdx="0" presStyleCnt="4">
        <dgm:presLayoutVars>
          <dgm:chMax val="1"/>
          <dgm:bulletEnabled val="1"/>
        </dgm:presLayoutVars>
      </dgm:prSet>
      <dgm:spPr/>
    </dgm:pt>
    <dgm:pt modelId="{404F8DB9-F9FD-45EA-9C1C-85CC67EAADB3}" type="pres">
      <dgm:prSet presAssocID="{77B1E76C-376B-4C73-AE7B-A5E41CF63A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C93991-BEAA-4125-9621-667187D7EBB5}" type="pres">
      <dgm:prSet presAssocID="{960F5747-176B-4A2B-B80B-6220EE90D576}" presName="Name8" presStyleCnt="0"/>
      <dgm:spPr/>
    </dgm:pt>
    <dgm:pt modelId="{3A3DEFFD-7533-4605-8E00-262C9C885FFD}" type="pres">
      <dgm:prSet presAssocID="{960F5747-176B-4A2B-B80B-6220EE90D576}" presName="level" presStyleLbl="node1" presStyleIdx="1" presStyleCnt="4">
        <dgm:presLayoutVars>
          <dgm:chMax val="1"/>
          <dgm:bulletEnabled val="1"/>
        </dgm:presLayoutVars>
      </dgm:prSet>
      <dgm:spPr/>
    </dgm:pt>
    <dgm:pt modelId="{633AA81C-3659-4A52-98C9-C0B7A0AE1439}" type="pres">
      <dgm:prSet presAssocID="{960F5747-176B-4A2B-B80B-6220EE90D5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A8D0310-A5FF-409A-87AC-D5047E11F554}" type="pres">
      <dgm:prSet presAssocID="{1715D24C-5671-4403-9F2A-340A33AB534C}" presName="Name8" presStyleCnt="0"/>
      <dgm:spPr/>
    </dgm:pt>
    <dgm:pt modelId="{7D1B197D-2997-4ABD-8B0C-EE1560F9B1AD}" type="pres">
      <dgm:prSet presAssocID="{1715D24C-5671-4403-9F2A-340A33AB534C}" presName="level" presStyleLbl="node1" presStyleIdx="2" presStyleCnt="4">
        <dgm:presLayoutVars>
          <dgm:chMax val="1"/>
          <dgm:bulletEnabled val="1"/>
        </dgm:presLayoutVars>
      </dgm:prSet>
      <dgm:spPr/>
    </dgm:pt>
    <dgm:pt modelId="{000D2628-4CB0-4CDE-84BD-E3E6F84646BC}" type="pres">
      <dgm:prSet presAssocID="{1715D24C-5671-4403-9F2A-340A33AB53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05F0EF-DB3F-4270-BA55-AB25CF45619E}" type="pres">
      <dgm:prSet presAssocID="{E69C221B-F7F8-42C8-87B9-B273FF9EC324}" presName="Name8" presStyleCnt="0"/>
      <dgm:spPr/>
    </dgm:pt>
    <dgm:pt modelId="{27591C8F-2B8D-418C-89C5-B8838261BF20}" type="pres">
      <dgm:prSet presAssocID="{E69C221B-F7F8-42C8-87B9-B273FF9EC324}" presName="level" presStyleLbl="node1" presStyleIdx="3" presStyleCnt="4" custLinFactNeighborX="1385" custLinFactNeighborY="-3875">
        <dgm:presLayoutVars>
          <dgm:chMax val="1"/>
          <dgm:bulletEnabled val="1"/>
        </dgm:presLayoutVars>
      </dgm:prSet>
      <dgm:spPr/>
    </dgm:pt>
    <dgm:pt modelId="{CBCE5E10-6E34-4C3D-8FA8-A468EB4B1220}" type="pres">
      <dgm:prSet presAssocID="{E69C221B-F7F8-42C8-87B9-B273FF9EC32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B8A7707-6E4A-47D7-B3AB-9C2ED0B6CCFD}" type="presOf" srcId="{77B1E76C-376B-4C73-AE7B-A5E41CF63A64}" destId="{286F556A-AC0D-4B9F-97D4-B0B630888A0C}" srcOrd="0" destOrd="0" presId="urn:microsoft.com/office/officeart/2005/8/layout/pyramid1"/>
    <dgm:cxn modelId="{061BBC0A-1CFA-45FE-BB21-FF39BCECDE5A}" type="presOf" srcId="{1715D24C-5671-4403-9F2A-340A33AB534C}" destId="{000D2628-4CB0-4CDE-84BD-E3E6F84646BC}" srcOrd="1" destOrd="0" presId="urn:microsoft.com/office/officeart/2005/8/layout/pyramid1"/>
    <dgm:cxn modelId="{89D4431C-E6A7-4BBD-90F9-2107BCC2E82B}" type="presOf" srcId="{E69C221B-F7F8-42C8-87B9-B273FF9EC324}" destId="{CBCE5E10-6E34-4C3D-8FA8-A468EB4B1220}" srcOrd="1" destOrd="0" presId="urn:microsoft.com/office/officeart/2005/8/layout/pyramid1"/>
    <dgm:cxn modelId="{F9083837-99C5-4FF9-973B-7AFB87D353B2}" type="presOf" srcId="{960F5747-176B-4A2B-B80B-6220EE90D576}" destId="{3A3DEFFD-7533-4605-8E00-262C9C885FFD}" srcOrd="0" destOrd="0" presId="urn:microsoft.com/office/officeart/2005/8/layout/pyramid1"/>
    <dgm:cxn modelId="{311DEB60-CA7F-455E-A38D-E90E2EFBACC2}" type="presOf" srcId="{D777C80A-ADDE-4643-AC06-F28CC1BC8A11}" destId="{9D6E9B83-40B9-48DD-8C2E-5044E9E78A9C}" srcOrd="0" destOrd="0" presId="urn:microsoft.com/office/officeart/2005/8/layout/pyramid1"/>
    <dgm:cxn modelId="{D950D069-ABFF-4DC5-9C3A-A97A0E9655B2}" srcId="{D777C80A-ADDE-4643-AC06-F28CC1BC8A11}" destId="{1715D24C-5671-4403-9F2A-340A33AB534C}" srcOrd="2" destOrd="0" parTransId="{68CCDA86-8DD8-47DA-ABD0-84EEFC487416}" sibTransId="{36D892DF-C7F4-479E-A82E-B6B461493ECD}"/>
    <dgm:cxn modelId="{70505187-4E0F-4165-873A-957958E87A47}" srcId="{D777C80A-ADDE-4643-AC06-F28CC1BC8A11}" destId="{960F5747-176B-4A2B-B80B-6220EE90D576}" srcOrd="1" destOrd="0" parTransId="{E682BBAA-732F-4B9E-8C54-06425F6CB2FB}" sibTransId="{7DBE0CA4-C9F8-446F-9E81-478960C1CB32}"/>
    <dgm:cxn modelId="{6243DD8C-F510-4D2F-8276-36148A13BC9F}" type="presOf" srcId="{1715D24C-5671-4403-9F2A-340A33AB534C}" destId="{7D1B197D-2997-4ABD-8B0C-EE1560F9B1AD}" srcOrd="0" destOrd="0" presId="urn:microsoft.com/office/officeart/2005/8/layout/pyramid1"/>
    <dgm:cxn modelId="{CD3ED79B-A33D-415F-A754-722FE5A68600}" srcId="{D777C80A-ADDE-4643-AC06-F28CC1BC8A11}" destId="{E69C221B-F7F8-42C8-87B9-B273FF9EC324}" srcOrd="3" destOrd="0" parTransId="{4AB6D9AD-2BAF-40EF-A5F0-700AAED915D6}" sibTransId="{4A83BB0A-212C-44D5-AB93-3C2CC67CA93C}"/>
    <dgm:cxn modelId="{34C9879E-B8EB-4509-9AB9-2852BE019C42}" type="presOf" srcId="{960F5747-176B-4A2B-B80B-6220EE90D576}" destId="{633AA81C-3659-4A52-98C9-C0B7A0AE1439}" srcOrd="1" destOrd="0" presId="urn:microsoft.com/office/officeart/2005/8/layout/pyramid1"/>
    <dgm:cxn modelId="{2B9F62B7-41F6-4C59-885E-44A86EB3D060}" srcId="{D777C80A-ADDE-4643-AC06-F28CC1BC8A11}" destId="{77B1E76C-376B-4C73-AE7B-A5E41CF63A64}" srcOrd="0" destOrd="0" parTransId="{C81DC17C-F500-4C0D-A7EA-B93143B1EF09}" sibTransId="{0A592CBE-883A-4CCA-8748-3999168CC78E}"/>
    <dgm:cxn modelId="{BA87C1C3-8D01-44D5-BCD9-F23B3C42BB8E}" type="presOf" srcId="{77B1E76C-376B-4C73-AE7B-A5E41CF63A64}" destId="{404F8DB9-F9FD-45EA-9C1C-85CC67EAADB3}" srcOrd="1" destOrd="0" presId="urn:microsoft.com/office/officeart/2005/8/layout/pyramid1"/>
    <dgm:cxn modelId="{9CF4B3D5-0F3C-4295-87F0-C5DB14173782}" type="presOf" srcId="{E69C221B-F7F8-42C8-87B9-B273FF9EC324}" destId="{27591C8F-2B8D-418C-89C5-B8838261BF20}" srcOrd="0" destOrd="0" presId="urn:microsoft.com/office/officeart/2005/8/layout/pyramid1"/>
    <dgm:cxn modelId="{0E73B9D5-BCDA-4C30-9DFE-AE2E9B955B8B}" type="presParOf" srcId="{9D6E9B83-40B9-48DD-8C2E-5044E9E78A9C}" destId="{3C5FDE2E-4F22-4870-9050-619A6AF02883}" srcOrd="0" destOrd="0" presId="urn:microsoft.com/office/officeart/2005/8/layout/pyramid1"/>
    <dgm:cxn modelId="{40B71196-D91F-4EAF-A933-7E2AFF443614}" type="presParOf" srcId="{3C5FDE2E-4F22-4870-9050-619A6AF02883}" destId="{286F556A-AC0D-4B9F-97D4-B0B630888A0C}" srcOrd="0" destOrd="0" presId="urn:microsoft.com/office/officeart/2005/8/layout/pyramid1"/>
    <dgm:cxn modelId="{DC087224-A6B5-4398-B24C-B54E3061108E}" type="presParOf" srcId="{3C5FDE2E-4F22-4870-9050-619A6AF02883}" destId="{404F8DB9-F9FD-45EA-9C1C-85CC67EAADB3}" srcOrd="1" destOrd="0" presId="urn:microsoft.com/office/officeart/2005/8/layout/pyramid1"/>
    <dgm:cxn modelId="{8DF689A0-2E73-4DE5-930B-39BF4AC74300}" type="presParOf" srcId="{9D6E9B83-40B9-48DD-8C2E-5044E9E78A9C}" destId="{55C93991-BEAA-4125-9621-667187D7EBB5}" srcOrd="1" destOrd="0" presId="urn:microsoft.com/office/officeart/2005/8/layout/pyramid1"/>
    <dgm:cxn modelId="{376CAD2B-DA37-435B-9E90-1D8D3C77633F}" type="presParOf" srcId="{55C93991-BEAA-4125-9621-667187D7EBB5}" destId="{3A3DEFFD-7533-4605-8E00-262C9C885FFD}" srcOrd="0" destOrd="0" presId="urn:microsoft.com/office/officeart/2005/8/layout/pyramid1"/>
    <dgm:cxn modelId="{A160F0EF-2F69-42E0-A72C-6870ACB69594}" type="presParOf" srcId="{55C93991-BEAA-4125-9621-667187D7EBB5}" destId="{633AA81C-3659-4A52-98C9-C0B7A0AE1439}" srcOrd="1" destOrd="0" presId="urn:microsoft.com/office/officeart/2005/8/layout/pyramid1"/>
    <dgm:cxn modelId="{E275DE6F-B0CA-4DF5-A756-612277D2829A}" type="presParOf" srcId="{9D6E9B83-40B9-48DD-8C2E-5044E9E78A9C}" destId="{3A8D0310-A5FF-409A-87AC-D5047E11F554}" srcOrd="2" destOrd="0" presId="urn:microsoft.com/office/officeart/2005/8/layout/pyramid1"/>
    <dgm:cxn modelId="{FC4AE0B3-EF6B-45D7-BBFB-D82D7B34A8DF}" type="presParOf" srcId="{3A8D0310-A5FF-409A-87AC-D5047E11F554}" destId="{7D1B197D-2997-4ABD-8B0C-EE1560F9B1AD}" srcOrd="0" destOrd="0" presId="urn:microsoft.com/office/officeart/2005/8/layout/pyramid1"/>
    <dgm:cxn modelId="{27DCFB0E-6E58-4D6A-BB45-3B0C382C9513}" type="presParOf" srcId="{3A8D0310-A5FF-409A-87AC-D5047E11F554}" destId="{000D2628-4CB0-4CDE-84BD-E3E6F84646BC}" srcOrd="1" destOrd="0" presId="urn:microsoft.com/office/officeart/2005/8/layout/pyramid1"/>
    <dgm:cxn modelId="{7F113AC7-10F8-4F38-A4A5-CCF18936DAB6}" type="presParOf" srcId="{9D6E9B83-40B9-48DD-8C2E-5044E9E78A9C}" destId="{D505F0EF-DB3F-4270-BA55-AB25CF45619E}" srcOrd="3" destOrd="0" presId="urn:microsoft.com/office/officeart/2005/8/layout/pyramid1"/>
    <dgm:cxn modelId="{22913E7A-126C-4B66-B958-06B1F341D276}" type="presParOf" srcId="{D505F0EF-DB3F-4270-BA55-AB25CF45619E}" destId="{27591C8F-2B8D-418C-89C5-B8838261BF20}" srcOrd="0" destOrd="0" presId="urn:microsoft.com/office/officeart/2005/8/layout/pyramid1"/>
    <dgm:cxn modelId="{3C5B2C6E-6980-4C04-8B0E-D0034A8557EF}" type="presParOf" srcId="{D505F0EF-DB3F-4270-BA55-AB25CF45619E}" destId="{CBCE5E10-6E34-4C3D-8FA8-A468EB4B12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7C80A-ADDE-4643-AC06-F28CC1BC8A11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77B1E76C-376B-4C73-AE7B-A5E41CF63A64}">
      <dgm:prSet phldrT="[Текст]"/>
      <dgm:spPr/>
      <dgm:t>
        <a:bodyPr/>
        <a:lstStyle/>
        <a:p>
          <a:endParaRPr lang="ru-RU" b="0" dirty="0"/>
        </a:p>
      </dgm:t>
    </dgm:pt>
    <dgm:pt modelId="{C81DC17C-F500-4C0D-A7EA-B93143B1EF09}" type="parTrans" cxnId="{2B9F62B7-41F6-4C59-885E-44A86EB3D060}">
      <dgm:prSet/>
      <dgm:spPr/>
      <dgm:t>
        <a:bodyPr/>
        <a:lstStyle/>
        <a:p>
          <a:endParaRPr lang="ru-RU" b="0"/>
        </a:p>
      </dgm:t>
    </dgm:pt>
    <dgm:pt modelId="{0A592CBE-883A-4CCA-8748-3999168CC78E}" type="sibTrans" cxnId="{2B9F62B7-41F6-4C59-885E-44A86EB3D060}">
      <dgm:prSet/>
      <dgm:spPr/>
      <dgm:t>
        <a:bodyPr/>
        <a:lstStyle/>
        <a:p>
          <a:endParaRPr lang="ru-RU" b="0"/>
        </a:p>
      </dgm:t>
    </dgm:pt>
    <dgm:pt modelId="{43A1AB0A-2637-4FBD-9729-2DEC65AD13D2}">
      <dgm:prSet phldrT="[Текст]"/>
      <dgm:spPr/>
      <dgm:t>
        <a:bodyPr/>
        <a:lstStyle/>
        <a:p>
          <a:endParaRPr lang="ru-RU" b="0" dirty="0"/>
        </a:p>
      </dgm:t>
    </dgm:pt>
    <dgm:pt modelId="{DF2A0897-7A1A-4631-947A-D2628B69AF1A}" type="parTrans" cxnId="{EC23ED6A-50C2-44E6-9B91-0056D8D7A3D2}">
      <dgm:prSet/>
      <dgm:spPr/>
      <dgm:t>
        <a:bodyPr/>
        <a:lstStyle/>
        <a:p>
          <a:endParaRPr lang="ru-RU" b="0"/>
        </a:p>
      </dgm:t>
    </dgm:pt>
    <dgm:pt modelId="{EA892F1A-629F-4FDD-945E-9F6F4661109F}" type="sibTrans" cxnId="{EC23ED6A-50C2-44E6-9B91-0056D8D7A3D2}">
      <dgm:prSet/>
      <dgm:spPr/>
      <dgm:t>
        <a:bodyPr/>
        <a:lstStyle/>
        <a:p>
          <a:endParaRPr lang="ru-RU" b="0"/>
        </a:p>
      </dgm:t>
    </dgm:pt>
    <dgm:pt modelId="{1715D24C-5671-4403-9F2A-340A33AB534C}">
      <dgm:prSet phldrT="[Текст]"/>
      <dgm:spPr/>
      <dgm:t>
        <a:bodyPr/>
        <a:lstStyle/>
        <a:p>
          <a:endParaRPr lang="ru-RU" b="0" dirty="0"/>
        </a:p>
      </dgm:t>
    </dgm:pt>
    <dgm:pt modelId="{68CCDA86-8DD8-47DA-ABD0-84EEFC487416}" type="parTrans" cxnId="{D950D069-ABFF-4DC5-9C3A-A97A0E9655B2}">
      <dgm:prSet/>
      <dgm:spPr/>
      <dgm:t>
        <a:bodyPr/>
        <a:lstStyle/>
        <a:p>
          <a:endParaRPr lang="ru-RU" b="0"/>
        </a:p>
      </dgm:t>
    </dgm:pt>
    <dgm:pt modelId="{36D892DF-C7F4-479E-A82E-B6B461493ECD}" type="sibTrans" cxnId="{D950D069-ABFF-4DC5-9C3A-A97A0E9655B2}">
      <dgm:prSet/>
      <dgm:spPr/>
      <dgm:t>
        <a:bodyPr/>
        <a:lstStyle/>
        <a:p>
          <a:endParaRPr lang="ru-RU" b="0"/>
        </a:p>
      </dgm:t>
    </dgm:pt>
    <dgm:pt modelId="{E69C221B-F7F8-42C8-87B9-B273FF9EC324}">
      <dgm:prSet phldrT="[Текст]"/>
      <dgm:spPr/>
      <dgm:t>
        <a:bodyPr/>
        <a:lstStyle/>
        <a:p>
          <a:endParaRPr lang="ru-RU" b="0" dirty="0"/>
        </a:p>
      </dgm:t>
    </dgm:pt>
    <dgm:pt modelId="{4AB6D9AD-2BAF-40EF-A5F0-700AAED915D6}" type="parTrans" cxnId="{CD3ED79B-A33D-415F-A754-722FE5A68600}">
      <dgm:prSet/>
      <dgm:spPr/>
      <dgm:t>
        <a:bodyPr/>
        <a:lstStyle/>
        <a:p>
          <a:endParaRPr lang="ru-RU" b="0"/>
        </a:p>
      </dgm:t>
    </dgm:pt>
    <dgm:pt modelId="{4A83BB0A-212C-44D5-AB93-3C2CC67CA93C}" type="sibTrans" cxnId="{CD3ED79B-A33D-415F-A754-722FE5A68600}">
      <dgm:prSet/>
      <dgm:spPr/>
      <dgm:t>
        <a:bodyPr/>
        <a:lstStyle/>
        <a:p>
          <a:endParaRPr lang="ru-RU" b="0"/>
        </a:p>
      </dgm:t>
    </dgm:pt>
    <dgm:pt modelId="{06132BA1-40A7-40A1-8056-230CF0919D01}">
      <dgm:prSet phldrT="[Текст]"/>
      <dgm:spPr/>
      <dgm:t>
        <a:bodyPr/>
        <a:lstStyle/>
        <a:p>
          <a:endParaRPr lang="ru-RU" b="0" dirty="0"/>
        </a:p>
      </dgm:t>
    </dgm:pt>
    <dgm:pt modelId="{F47D8D58-550F-43F4-9BA1-998C70F01DFF}" type="parTrans" cxnId="{DA116277-409A-4B9A-8468-BAFAAF9EB6AE}">
      <dgm:prSet/>
      <dgm:spPr/>
      <dgm:t>
        <a:bodyPr/>
        <a:lstStyle/>
        <a:p>
          <a:endParaRPr lang="ru-RU" b="0"/>
        </a:p>
      </dgm:t>
    </dgm:pt>
    <dgm:pt modelId="{70922678-D41C-4549-84CB-08D45D79CE02}" type="sibTrans" cxnId="{DA116277-409A-4B9A-8468-BAFAAF9EB6AE}">
      <dgm:prSet/>
      <dgm:spPr/>
      <dgm:t>
        <a:bodyPr/>
        <a:lstStyle/>
        <a:p>
          <a:endParaRPr lang="ru-RU" b="0"/>
        </a:p>
      </dgm:t>
    </dgm:pt>
    <dgm:pt modelId="{FABAA85B-0C03-4398-8AC1-C1AC468CBFB8}">
      <dgm:prSet phldrT="[Текст]"/>
      <dgm:spPr/>
      <dgm:t>
        <a:bodyPr/>
        <a:lstStyle/>
        <a:p>
          <a:endParaRPr lang="ru-RU" b="0" dirty="0"/>
        </a:p>
      </dgm:t>
    </dgm:pt>
    <dgm:pt modelId="{8A643160-846A-477E-B1FE-0646EEF0E238}" type="parTrans" cxnId="{8F6D91F9-C1B3-4571-8D0D-EF1404E70187}">
      <dgm:prSet/>
      <dgm:spPr/>
      <dgm:t>
        <a:bodyPr/>
        <a:lstStyle/>
        <a:p>
          <a:endParaRPr lang="ru-RU" b="0"/>
        </a:p>
      </dgm:t>
    </dgm:pt>
    <dgm:pt modelId="{7594D1AC-419D-4D6F-B61D-5D508BAEF008}" type="sibTrans" cxnId="{8F6D91F9-C1B3-4571-8D0D-EF1404E70187}">
      <dgm:prSet/>
      <dgm:spPr/>
      <dgm:t>
        <a:bodyPr/>
        <a:lstStyle/>
        <a:p>
          <a:endParaRPr lang="ru-RU" b="0"/>
        </a:p>
      </dgm:t>
    </dgm:pt>
    <dgm:pt modelId="{28FC11C6-C4BC-4423-BDE8-2196B6BFF43B}">
      <dgm:prSet phldrT="[Текст]"/>
      <dgm:spPr/>
      <dgm:t>
        <a:bodyPr/>
        <a:lstStyle/>
        <a:p>
          <a:endParaRPr lang="ru-RU" b="0" dirty="0"/>
        </a:p>
      </dgm:t>
    </dgm:pt>
    <dgm:pt modelId="{AD1C1724-224E-402F-B551-E6315AA9FA5C}" type="parTrans" cxnId="{1907B12B-3885-4F12-9603-5CF9A25DEBB3}">
      <dgm:prSet/>
      <dgm:spPr/>
      <dgm:t>
        <a:bodyPr/>
        <a:lstStyle/>
        <a:p>
          <a:endParaRPr lang="ru-RU" b="0"/>
        </a:p>
      </dgm:t>
    </dgm:pt>
    <dgm:pt modelId="{9E0BBEF7-3D18-4AA4-A566-2495EDD1274F}" type="sibTrans" cxnId="{1907B12B-3885-4F12-9603-5CF9A25DEBB3}">
      <dgm:prSet/>
      <dgm:spPr/>
      <dgm:t>
        <a:bodyPr/>
        <a:lstStyle/>
        <a:p>
          <a:endParaRPr lang="ru-RU" b="0"/>
        </a:p>
      </dgm:t>
    </dgm:pt>
    <dgm:pt modelId="{960F5747-176B-4A2B-B80B-6220EE90D576}">
      <dgm:prSet phldrT="[Текст]"/>
      <dgm:spPr/>
      <dgm:t>
        <a:bodyPr/>
        <a:lstStyle/>
        <a:p>
          <a:endParaRPr lang="ru-RU" b="0" dirty="0"/>
        </a:p>
      </dgm:t>
    </dgm:pt>
    <dgm:pt modelId="{E682BBAA-732F-4B9E-8C54-06425F6CB2FB}" type="parTrans" cxnId="{70505187-4E0F-4165-873A-957958E87A47}">
      <dgm:prSet/>
      <dgm:spPr/>
      <dgm:t>
        <a:bodyPr/>
        <a:lstStyle/>
        <a:p>
          <a:endParaRPr lang="ru-RU" b="0"/>
        </a:p>
      </dgm:t>
    </dgm:pt>
    <dgm:pt modelId="{7DBE0CA4-C9F8-446F-9E81-478960C1CB32}" type="sibTrans" cxnId="{70505187-4E0F-4165-873A-957958E87A47}">
      <dgm:prSet/>
      <dgm:spPr/>
      <dgm:t>
        <a:bodyPr/>
        <a:lstStyle/>
        <a:p>
          <a:endParaRPr lang="ru-RU" b="0"/>
        </a:p>
      </dgm:t>
    </dgm:pt>
    <dgm:pt modelId="{39CF6701-7406-407C-9C09-EBD317FB4652}">
      <dgm:prSet phldrT="[Текст]"/>
      <dgm:spPr/>
      <dgm:t>
        <a:bodyPr/>
        <a:lstStyle/>
        <a:p>
          <a:endParaRPr lang="ru-RU" b="0" dirty="0"/>
        </a:p>
      </dgm:t>
    </dgm:pt>
    <dgm:pt modelId="{AE58CB2A-04AB-4401-A11D-E29964CA991F}" type="parTrans" cxnId="{CC8BC671-BB6C-4958-884F-695A9FB87328}">
      <dgm:prSet/>
      <dgm:spPr/>
      <dgm:t>
        <a:bodyPr/>
        <a:lstStyle/>
        <a:p>
          <a:endParaRPr lang="ru-RU"/>
        </a:p>
      </dgm:t>
    </dgm:pt>
    <dgm:pt modelId="{D32DC6A1-CD42-4E9D-A96D-EAD241BF0BCA}" type="sibTrans" cxnId="{CC8BC671-BB6C-4958-884F-695A9FB87328}">
      <dgm:prSet/>
      <dgm:spPr/>
      <dgm:t>
        <a:bodyPr/>
        <a:lstStyle/>
        <a:p>
          <a:endParaRPr lang="ru-RU"/>
        </a:p>
      </dgm:t>
    </dgm:pt>
    <dgm:pt modelId="{9D6E9B83-40B9-48DD-8C2E-5044E9E78A9C}" type="pres">
      <dgm:prSet presAssocID="{D777C80A-ADDE-4643-AC06-F28CC1BC8A11}" presName="Name0" presStyleCnt="0">
        <dgm:presLayoutVars>
          <dgm:dir/>
          <dgm:animLvl val="lvl"/>
          <dgm:resizeHandles val="exact"/>
        </dgm:presLayoutVars>
      </dgm:prSet>
      <dgm:spPr/>
    </dgm:pt>
    <dgm:pt modelId="{3C5FDE2E-4F22-4870-9050-619A6AF02883}" type="pres">
      <dgm:prSet presAssocID="{77B1E76C-376B-4C73-AE7B-A5E41CF63A64}" presName="Name8" presStyleCnt="0"/>
      <dgm:spPr/>
    </dgm:pt>
    <dgm:pt modelId="{286F556A-AC0D-4B9F-97D4-B0B630888A0C}" type="pres">
      <dgm:prSet presAssocID="{77B1E76C-376B-4C73-AE7B-A5E41CF63A64}" presName="level" presStyleLbl="node1" presStyleIdx="0" presStyleCnt="9">
        <dgm:presLayoutVars>
          <dgm:chMax val="1"/>
          <dgm:bulletEnabled val="1"/>
        </dgm:presLayoutVars>
      </dgm:prSet>
      <dgm:spPr/>
    </dgm:pt>
    <dgm:pt modelId="{404F8DB9-F9FD-45EA-9C1C-85CC67EAADB3}" type="pres">
      <dgm:prSet presAssocID="{77B1E76C-376B-4C73-AE7B-A5E41CF63A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C93991-BEAA-4125-9621-667187D7EBB5}" type="pres">
      <dgm:prSet presAssocID="{960F5747-176B-4A2B-B80B-6220EE90D576}" presName="Name8" presStyleCnt="0"/>
      <dgm:spPr/>
    </dgm:pt>
    <dgm:pt modelId="{3A3DEFFD-7533-4605-8E00-262C9C885FFD}" type="pres">
      <dgm:prSet presAssocID="{960F5747-176B-4A2B-B80B-6220EE90D576}" presName="level" presStyleLbl="node1" presStyleIdx="1" presStyleCnt="9">
        <dgm:presLayoutVars>
          <dgm:chMax val="1"/>
          <dgm:bulletEnabled val="1"/>
        </dgm:presLayoutVars>
      </dgm:prSet>
      <dgm:spPr/>
    </dgm:pt>
    <dgm:pt modelId="{633AA81C-3659-4A52-98C9-C0B7A0AE1439}" type="pres">
      <dgm:prSet presAssocID="{960F5747-176B-4A2B-B80B-6220EE90D5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A8D0310-A5FF-409A-87AC-D5047E11F554}" type="pres">
      <dgm:prSet presAssocID="{1715D24C-5671-4403-9F2A-340A33AB534C}" presName="Name8" presStyleCnt="0"/>
      <dgm:spPr/>
    </dgm:pt>
    <dgm:pt modelId="{7D1B197D-2997-4ABD-8B0C-EE1560F9B1AD}" type="pres">
      <dgm:prSet presAssocID="{1715D24C-5671-4403-9F2A-340A33AB534C}" presName="level" presStyleLbl="node1" presStyleIdx="2" presStyleCnt="9">
        <dgm:presLayoutVars>
          <dgm:chMax val="1"/>
          <dgm:bulletEnabled val="1"/>
        </dgm:presLayoutVars>
      </dgm:prSet>
      <dgm:spPr/>
    </dgm:pt>
    <dgm:pt modelId="{000D2628-4CB0-4CDE-84BD-E3E6F84646BC}" type="pres">
      <dgm:prSet presAssocID="{1715D24C-5671-4403-9F2A-340A33AB53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AE5C40-E5C5-40CB-B35A-7A1A48611545}" type="pres">
      <dgm:prSet presAssocID="{43A1AB0A-2637-4FBD-9729-2DEC65AD13D2}" presName="Name8" presStyleCnt="0"/>
      <dgm:spPr/>
    </dgm:pt>
    <dgm:pt modelId="{B8970711-1B42-4A07-92E9-754FD93B7CCF}" type="pres">
      <dgm:prSet presAssocID="{43A1AB0A-2637-4FBD-9729-2DEC65AD13D2}" presName="level" presStyleLbl="node1" presStyleIdx="3" presStyleCnt="9" custLinFactNeighborX="-1458" custLinFactNeighborY="2727">
        <dgm:presLayoutVars>
          <dgm:chMax val="1"/>
          <dgm:bulletEnabled val="1"/>
        </dgm:presLayoutVars>
      </dgm:prSet>
      <dgm:spPr/>
    </dgm:pt>
    <dgm:pt modelId="{9FCDBFEB-1ADB-437A-AA15-7061B65128E7}" type="pres">
      <dgm:prSet presAssocID="{43A1AB0A-2637-4FBD-9729-2DEC65AD13D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A6A8B7-94B4-42DC-81A4-00D9385A8705}" type="pres">
      <dgm:prSet presAssocID="{FABAA85B-0C03-4398-8AC1-C1AC468CBFB8}" presName="Name8" presStyleCnt="0"/>
      <dgm:spPr/>
    </dgm:pt>
    <dgm:pt modelId="{4F2C0DAB-2EC5-4EB9-B712-DCEA8939B738}" type="pres">
      <dgm:prSet presAssocID="{FABAA85B-0C03-4398-8AC1-C1AC468CBFB8}" presName="level" presStyleLbl="node1" presStyleIdx="4" presStyleCnt="9">
        <dgm:presLayoutVars>
          <dgm:chMax val="1"/>
          <dgm:bulletEnabled val="1"/>
        </dgm:presLayoutVars>
      </dgm:prSet>
      <dgm:spPr/>
    </dgm:pt>
    <dgm:pt modelId="{14D4323B-FFB8-4D94-B6BF-AA584C3253E5}" type="pres">
      <dgm:prSet presAssocID="{FABAA85B-0C03-4398-8AC1-C1AC468CBF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95EF7D-6212-49E2-A711-B4E415453E17}" type="pres">
      <dgm:prSet presAssocID="{28FC11C6-C4BC-4423-BDE8-2196B6BFF43B}" presName="Name8" presStyleCnt="0"/>
      <dgm:spPr/>
    </dgm:pt>
    <dgm:pt modelId="{3FB4A869-90F7-43DA-9DD5-0B794411F4EE}" type="pres">
      <dgm:prSet presAssocID="{28FC11C6-C4BC-4423-BDE8-2196B6BFF43B}" presName="level" presStyleLbl="node1" presStyleIdx="5" presStyleCnt="9">
        <dgm:presLayoutVars>
          <dgm:chMax val="1"/>
          <dgm:bulletEnabled val="1"/>
        </dgm:presLayoutVars>
      </dgm:prSet>
      <dgm:spPr/>
    </dgm:pt>
    <dgm:pt modelId="{E65A93DC-31B6-4407-9770-9C8F38E67AA5}" type="pres">
      <dgm:prSet presAssocID="{28FC11C6-C4BC-4423-BDE8-2196B6BFF4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BA0B093-6D6F-4939-8953-515E4867B19D}" type="pres">
      <dgm:prSet presAssocID="{06132BA1-40A7-40A1-8056-230CF0919D01}" presName="Name8" presStyleCnt="0"/>
      <dgm:spPr/>
    </dgm:pt>
    <dgm:pt modelId="{E8AC814D-55C9-452D-9C43-0A7D1A2538B2}" type="pres">
      <dgm:prSet presAssocID="{06132BA1-40A7-40A1-8056-230CF0919D01}" presName="level" presStyleLbl="node1" presStyleIdx="6" presStyleCnt="9">
        <dgm:presLayoutVars>
          <dgm:chMax val="1"/>
          <dgm:bulletEnabled val="1"/>
        </dgm:presLayoutVars>
      </dgm:prSet>
      <dgm:spPr/>
    </dgm:pt>
    <dgm:pt modelId="{A4D4C029-2B9E-4A33-95D9-BD79249F198C}" type="pres">
      <dgm:prSet presAssocID="{06132BA1-40A7-40A1-8056-230CF0919D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F580A6-BBC2-4CAB-AB0A-41F0B723C362}" type="pres">
      <dgm:prSet presAssocID="{39CF6701-7406-407C-9C09-EBD317FB4652}" presName="Name8" presStyleCnt="0"/>
      <dgm:spPr/>
    </dgm:pt>
    <dgm:pt modelId="{DDC85FBF-AB22-40EA-922D-CD5DB0F1AF7A}" type="pres">
      <dgm:prSet presAssocID="{39CF6701-7406-407C-9C09-EBD317FB4652}" presName="level" presStyleLbl="node1" presStyleIdx="7" presStyleCnt="9">
        <dgm:presLayoutVars>
          <dgm:chMax val="1"/>
          <dgm:bulletEnabled val="1"/>
        </dgm:presLayoutVars>
      </dgm:prSet>
      <dgm:spPr/>
    </dgm:pt>
    <dgm:pt modelId="{8911B16F-F5F9-45D3-B659-C3728A1A7289}" type="pres">
      <dgm:prSet presAssocID="{39CF6701-7406-407C-9C09-EBD317FB46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05F0EF-DB3F-4270-BA55-AB25CF45619E}" type="pres">
      <dgm:prSet presAssocID="{E69C221B-F7F8-42C8-87B9-B273FF9EC324}" presName="Name8" presStyleCnt="0"/>
      <dgm:spPr/>
    </dgm:pt>
    <dgm:pt modelId="{27591C8F-2B8D-418C-89C5-B8838261BF20}" type="pres">
      <dgm:prSet presAssocID="{E69C221B-F7F8-42C8-87B9-B273FF9EC324}" presName="level" presStyleLbl="node1" presStyleIdx="8" presStyleCnt="9" custLinFactNeighborX="-324" custLinFactNeighborY="0">
        <dgm:presLayoutVars>
          <dgm:chMax val="1"/>
          <dgm:bulletEnabled val="1"/>
        </dgm:presLayoutVars>
      </dgm:prSet>
      <dgm:spPr/>
    </dgm:pt>
    <dgm:pt modelId="{CBCE5E10-6E34-4C3D-8FA8-A468EB4B1220}" type="pres">
      <dgm:prSet presAssocID="{E69C221B-F7F8-42C8-87B9-B273FF9EC32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1DEA05-7E22-4A7C-8139-AE44631E2623}" type="presOf" srcId="{28FC11C6-C4BC-4423-BDE8-2196B6BFF43B}" destId="{3FB4A869-90F7-43DA-9DD5-0B794411F4EE}" srcOrd="0" destOrd="0" presId="urn:microsoft.com/office/officeart/2005/8/layout/pyramid1"/>
    <dgm:cxn modelId="{AB8A7707-6E4A-47D7-B3AB-9C2ED0B6CCFD}" type="presOf" srcId="{77B1E76C-376B-4C73-AE7B-A5E41CF63A64}" destId="{286F556A-AC0D-4B9F-97D4-B0B630888A0C}" srcOrd="0" destOrd="0" presId="urn:microsoft.com/office/officeart/2005/8/layout/pyramid1"/>
    <dgm:cxn modelId="{061BBC0A-1CFA-45FE-BB21-FF39BCECDE5A}" type="presOf" srcId="{1715D24C-5671-4403-9F2A-340A33AB534C}" destId="{000D2628-4CB0-4CDE-84BD-E3E6F84646BC}" srcOrd="1" destOrd="0" presId="urn:microsoft.com/office/officeart/2005/8/layout/pyramid1"/>
    <dgm:cxn modelId="{A774051B-A0B2-480D-A049-749605DB95F5}" type="presOf" srcId="{06132BA1-40A7-40A1-8056-230CF0919D01}" destId="{A4D4C029-2B9E-4A33-95D9-BD79249F198C}" srcOrd="1" destOrd="0" presId="urn:microsoft.com/office/officeart/2005/8/layout/pyramid1"/>
    <dgm:cxn modelId="{89D4431C-E6A7-4BBD-90F9-2107BCC2E82B}" type="presOf" srcId="{E69C221B-F7F8-42C8-87B9-B273FF9EC324}" destId="{CBCE5E10-6E34-4C3D-8FA8-A468EB4B1220}" srcOrd="1" destOrd="0" presId="urn:microsoft.com/office/officeart/2005/8/layout/pyramid1"/>
    <dgm:cxn modelId="{E3BDDA1C-9775-4B79-9390-600BCB714D18}" type="presOf" srcId="{43A1AB0A-2637-4FBD-9729-2DEC65AD13D2}" destId="{B8970711-1B42-4A07-92E9-754FD93B7CCF}" srcOrd="0" destOrd="0" presId="urn:microsoft.com/office/officeart/2005/8/layout/pyramid1"/>
    <dgm:cxn modelId="{1907B12B-3885-4F12-9603-5CF9A25DEBB3}" srcId="{D777C80A-ADDE-4643-AC06-F28CC1BC8A11}" destId="{28FC11C6-C4BC-4423-BDE8-2196B6BFF43B}" srcOrd="5" destOrd="0" parTransId="{AD1C1724-224E-402F-B551-E6315AA9FA5C}" sibTransId="{9E0BBEF7-3D18-4AA4-A566-2495EDD1274F}"/>
    <dgm:cxn modelId="{19C3EB34-76D3-4DD6-B681-06451D12F8BF}" type="presOf" srcId="{43A1AB0A-2637-4FBD-9729-2DEC65AD13D2}" destId="{9FCDBFEB-1ADB-437A-AA15-7061B65128E7}" srcOrd="1" destOrd="0" presId="urn:microsoft.com/office/officeart/2005/8/layout/pyramid1"/>
    <dgm:cxn modelId="{F9083837-99C5-4FF9-973B-7AFB87D353B2}" type="presOf" srcId="{960F5747-176B-4A2B-B80B-6220EE90D576}" destId="{3A3DEFFD-7533-4605-8E00-262C9C885FFD}" srcOrd="0" destOrd="0" presId="urn:microsoft.com/office/officeart/2005/8/layout/pyramid1"/>
    <dgm:cxn modelId="{4647C53F-5EDB-49DA-A2D9-DE4C83BD62F6}" type="presOf" srcId="{39CF6701-7406-407C-9C09-EBD317FB4652}" destId="{DDC85FBF-AB22-40EA-922D-CD5DB0F1AF7A}" srcOrd="0" destOrd="0" presId="urn:microsoft.com/office/officeart/2005/8/layout/pyramid1"/>
    <dgm:cxn modelId="{311DEB60-CA7F-455E-A38D-E90E2EFBACC2}" type="presOf" srcId="{D777C80A-ADDE-4643-AC06-F28CC1BC8A11}" destId="{9D6E9B83-40B9-48DD-8C2E-5044E9E78A9C}" srcOrd="0" destOrd="0" presId="urn:microsoft.com/office/officeart/2005/8/layout/pyramid1"/>
    <dgm:cxn modelId="{D950D069-ABFF-4DC5-9C3A-A97A0E9655B2}" srcId="{D777C80A-ADDE-4643-AC06-F28CC1BC8A11}" destId="{1715D24C-5671-4403-9F2A-340A33AB534C}" srcOrd="2" destOrd="0" parTransId="{68CCDA86-8DD8-47DA-ABD0-84EEFC487416}" sibTransId="{36D892DF-C7F4-479E-A82E-B6B461493ECD}"/>
    <dgm:cxn modelId="{5ADC2D4A-419E-4BA6-AD2C-82B1811DEE5B}" type="presOf" srcId="{28FC11C6-C4BC-4423-BDE8-2196B6BFF43B}" destId="{E65A93DC-31B6-4407-9770-9C8F38E67AA5}" srcOrd="1" destOrd="0" presId="urn:microsoft.com/office/officeart/2005/8/layout/pyramid1"/>
    <dgm:cxn modelId="{EC23ED6A-50C2-44E6-9B91-0056D8D7A3D2}" srcId="{D777C80A-ADDE-4643-AC06-F28CC1BC8A11}" destId="{43A1AB0A-2637-4FBD-9729-2DEC65AD13D2}" srcOrd="3" destOrd="0" parTransId="{DF2A0897-7A1A-4631-947A-D2628B69AF1A}" sibTransId="{EA892F1A-629F-4FDD-945E-9F6F4661109F}"/>
    <dgm:cxn modelId="{CC8BC671-BB6C-4958-884F-695A9FB87328}" srcId="{D777C80A-ADDE-4643-AC06-F28CC1BC8A11}" destId="{39CF6701-7406-407C-9C09-EBD317FB4652}" srcOrd="7" destOrd="0" parTransId="{AE58CB2A-04AB-4401-A11D-E29964CA991F}" sibTransId="{D32DC6A1-CD42-4E9D-A96D-EAD241BF0BCA}"/>
    <dgm:cxn modelId="{C6797B73-2462-42A1-BF9D-912A607574B0}" type="presOf" srcId="{39CF6701-7406-407C-9C09-EBD317FB4652}" destId="{8911B16F-F5F9-45D3-B659-C3728A1A7289}" srcOrd="1" destOrd="0" presId="urn:microsoft.com/office/officeart/2005/8/layout/pyramid1"/>
    <dgm:cxn modelId="{DA116277-409A-4B9A-8468-BAFAAF9EB6AE}" srcId="{D777C80A-ADDE-4643-AC06-F28CC1BC8A11}" destId="{06132BA1-40A7-40A1-8056-230CF0919D01}" srcOrd="6" destOrd="0" parTransId="{F47D8D58-550F-43F4-9BA1-998C70F01DFF}" sibTransId="{70922678-D41C-4549-84CB-08D45D79CE02}"/>
    <dgm:cxn modelId="{938D7A79-B0D3-4E1D-9AE0-ABD6F33F6E29}" type="presOf" srcId="{FABAA85B-0C03-4398-8AC1-C1AC468CBFB8}" destId="{4F2C0DAB-2EC5-4EB9-B712-DCEA8939B738}" srcOrd="0" destOrd="0" presId="urn:microsoft.com/office/officeart/2005/8/layout/pyramid1"/>
    <dgm:cxn modelId="{70505187-4E0F-4165-873A-957958E87A47}" srcId="{D777C80A-ADDE-4643-AC06-F28CC1BC8A11}" destId="{960F5747-176B-4A2B-B80B-6220EE90D576}" srcOrd="1" destOrd="0" parTransId="{E682BBAA-732F-4B9E-8C54-06425F6CB2FB}" sibTransId="{7DBE0CA4-C9F8-446F-9E81-478960C1CB32}"/>
    <dgm:cxn modelId="{6243DD8C-F510-4D2F-8276-36148A13BC9F}" type="presOf" srcId="{1715D24C-5671-4403-9F2A-340A33AB534C}" destId="{7D1B197D-2997-4ABD-8B0C-EE1560F9B1AD}" srcOrd="0" destOrd="0" presId="urn:microsoft.com/office/officeart/2005/8/layout/pyramid1"/>
    <dgm:cxn modelId="{CD3ED79B-A33D-415F-A754-722FE5A68600}" srcId="{D777C80A-ADDE-4643-AC06-F28CC1BC8A11}" destId="{E69C221B-F7F8-42C8-87B9-B273FF9EC324}" srcOrd="8" destOrd="0" parTransId="{4AB6D9AD-2BAF-40EF-A5F0-700AAED915D6}" sibTransId="{4A83BB0A-212C-44D5-AB93-3C2CC67CA93C}"/>
    <dgm:cxn modelId="{34C9879E-B8EB-4509-9AB9-2852BE019C42}" type="presOf" srcId="{960F5747-176B-4A2B-B80B-6220EE90D576}" destId="{633AA81C-3659-4A52-98C9-C0B7A0AE1439}" srcOrd="1" destOrd="0" presId="urn:microsoft.com/office/officeart/2005/8/layout/pyramid1"/>
    <dgm:cxn modelId="{2B9F62B7-41F6-4C59-885E-44A86EB3D060}" srcId="{D777C80A-ADDE-4643-AC06-F28CC1BC8A11}" destId="{77B1E76C-376B-4C73-AE7B-A5E41CF63A64}" srcOrd="0" destOrd="0" parTransId="{C81DC17C-F500-4C0D-A7EA-B93143B1EF09}" sibTransId="{0A592CBE-883A-4CCA-8748-3999168CC78E}"/>
    <dgm:cxn modelId="{BA87C1C3-8D01-44D5-BCD9-F23B3C42BB8E}" type="presOf" srcId="{77B1E76C-376B-4C73-AE7B-A5E41CF63A64}" destId="{404F8DB9-F9FD-45EA-9C1C-85CC67EAADB3}" srcOrd="1" destOrd="0" presId="urn:microsoft.com/office/officeart/2005/8/layout/pyramid1"/>
    <dgm:cxn modelId="{9CF4B3D5-0F3C-4295-87F0-C5DB14173782}" type="presOf" srcId="{E69C221B-F7F8-42C8-87B9-B273FF9EC324}" destId="{27591C8F-2B8D-418C-89C5-B8838261BF20}" srcOrd="0" destOrd="0" presId="urn:microsoft.com/office/officeart/2005/8/layout/pyramid1"/>
    <dgm:cxn modelId="{248836E1-A09C-47D1-97EB-A0B2B98D3382}" type="presOf" srcId="{FABAA85B-0C03-4398-8AC1-C1AC468CBFB8}" destId="{14D4323B-FFB8-4D94-B6BF-AA584C3253E5}" srcOrd="1" destOrd="0" presId="urn:microsoft.com/office/officeart/2005/8/layout/pyramid1"/>
    <dgm:cxn modelId="{382E01F2-E2A3-409F-9D96-FB1892FA82AB}" type="presOf" srcId="{06132BA1-40A7-40A1-8056-230CF0919D01}" destId="{E8AC814D-55C9-452D-9C43-0A7D1A2538B2}" srcOrd="0" destOrd="0" presId="urn:microsoft.com/office/officeart/2005/8/layout/pyramid1"/>
    <dgm:cxn modelId="{8F6D91F9-C1B3-4571-8D0D-EF1404E70187}" srcId="{D777C80A-ADDE-4643-AC06-F28CC1BC8A11}" destId="{FABAA85B-0C03-4398-8AC1-C1AC468CBFB8}" srcOrd="4" destOrd="0" parTransId="{8A643160-846A-477E-B1FE-0646EEF0E238}" sibTransId="{7594D1AC-419D-4D6F-B61D-5D508BAEF008}"/>
    <dgm:cxn modelId="{0E73B9D5-BCDA-4C30-9DFE-AE2E9B955B8B}" type="presParOf" srcId="{9D6E9B83-40B9-48DD-8C2E-5044E9E78A9C}" destId="{3C5FDE2E-4F22-4870-9050-619A6AF02883}" srcOrd="0" destOrd="0" presId="urn:microsoft.com/office/officeart/2005/8/layout/pyramid1"/>
    <dgm:cxn modelId="{40B71196-D91F-4EAF-A933-7E2AFF443614}" type="presParOf" srcId="{3C5FDE2E-4F22-4870-9050-619A6AF02883}" destId="{286F556A-AC0D-4B9F-97D4-B0B630888A0C}" srcOrd="0" destOrd="0" presId="urn:microsoft.com/office/officeart/2005/8/layout/pyramid1"/>
    <dgm:cxn modelId="{DC087224-A6B5-4398-B24C-B54E3061108E}" type="presParOf" srcId="{3C5FDE2E-4F22-4870-9050-619A6AF02883}" destId="{404F8DB9-F9FD-45EA-9C1C-85CC67EAADB3}" srcOrd="1" destOrd="0" presId="urn:microsoft.com/office/officeart/2005/8/layout/pyramid1"/>
    <dgm:cxn modelId="{8DF689A0-2E73-4DE5-930B-39BF4AC74300}" type="presParOf" srcId="{9D6E9B83-40B9-48DD-8C2E-5044E9E78A9C}" destId="{55C93991-BEAA-4125-9621-667187D7EBB5}" srcOrd="1" destOrd="0" presId="urn:microsoft.com/office/officeart/2005/8/layout/pyramid1"/>
    <dgm:cxn modelId="{376CAD2B-DA37-435B-9E90-1D8D3C77633F}" type="presParOf" srcId="{55C93991-BEAA-4125-9621-667187D7EBB5}" destId="{3A3DEFFD-7533-4605-8E00-262C9C885FFD}" srcOrd="0" destOrd="0" presId="urn:microsoft.com/office/officeart/2005/8/layout/pyramid1"/>
    <dgm:cxn modelId="{A160F0EF-2F69-42E0-A72C-6870ACB69594}" type="presParOf" srcId="{55C93991-BEAA-4125-9621-667187D7EBB5}" destId="{633AA81C-3659-4A52-98C9-C0B7A0AE1439}" srcOrd="1" destOrd="0" presId="urn:microsoft.com/office/officeart/2005/8/layout/pyramid1"/>
    <dgm:cxn modelId="{E275DE6F-B0CA-4DF5-A756-612277D2829A}" type="presParOf" srcId="{9D6E9B83-40B9-48DD-8C2E-5044E9E78A9C}" destId="{3A8D0310-A5FF-409A-87AC-D5047E11F554}" srcOrd="2" destOrd="0" presId="urn:microsoft.com/office/officeart/2005/8/layout/pyramid1"/>
    <dgm:cxn modelId="{FC4AE0B3-EF6B-45D7-BBFB-D82D7B34A8DF}" type="presParOf" srcId="{3A8D0310-A5FF-409A-87AC-D5047E11F554}" destId="{7D1B197D-2997-4ABD-8B0C-EE1560F9B1AD}" srcOrd="0" destOrd="0" presId="urn:microsoft.com/office/officeart/2005/8/layout/pyramid1"/>
    <dgm:cxn modelId="{27DCFB0E-6E58-4D6A-BB45-3B0C382C9513}" type="presParOf" srcId="{3A8D0310-A5FF-409A-87AC-D5047E11F554}" destId="{000D2628-4CB0-4CDE-84BD-E3E6F84646BC}" srcOrd="1" destOrd="0" presId="urn:microsoft.com/office/officeart/2005/8/layout/pyramid1"/>
    <dgm:cxn modelId="{E635A657-3AC4-438D-81C5-A9B9B0DA0EE4}" type="presParOf" srcId="{9D6E9B83-40B9-48DD-8C2E-5044E9E78A9C}" destId="{46AE5C40-E5C5-40CB-B35A-7A1A48611545}" srcOrd="3" destOrd="0" presId="urn:microsoft.com/office/officeart/2005/8/layout/pyramid1"/>
    <dgm:cxn modelId="{CF199417-B3D3-4FB5-A85D-4CD727D3033F}" type="presParOf" srcId="{46AE5C40-E5C5-40CB-B35A-7A1A48611545}" destId="{B8970711-1B42-4A07-92E9-754FD93B7CCF}" srcOrd="0" destOrd="0" presId="urn:microsoft.com/office/officeart/2005/8/layout/pyramid1"/>
    <dgm:cxn modelId="{9B234F08-9CBC-4908-933C-7EC008E3B41A}" type="presParOf" srcId="{46AE5C40-E5C5-40CB-B35A-7A1A48611545}" destId="{9FCDBFEB-1ADB-437A-AA15-7061B65128E7}" srcOrd="1" destOrd="0" presId="urn:microsoft.com/office/officeart/2005/8/layout/pyramid1"/>
    <dgm:cxn modelId="{6DC384A2-A392-416E-8F4D-5CAE5C2E0898}" type="presParOf" srcId="{9D6E9B83-40B9-48DD-8C2E-5044E9E78A9C}" destId="{1BA6A8B7-94B4-42DC-81A4-00D9385A8705}" srcOrd="4" destOrd="0" presId="urn:microsoft.com/office/officeart/2005/8/layout/pyramid1"/>
    <dgm:cxn modelId="{60B15E02-6362-4A47-9D63-0AF655B69DF0}" type="presParOf" srcId="{1BA6A8B7-94B4-42DC-81A4-00D9385A8705}" destId="{4F2C0DAB-2EC5-4EB9-B712-DCEA8939B738}" srcOrd="0" destOrd="0" presId="urn:microsoft.com/office/officeart/2005/8/layout/pyramid1"/>
    <dgm:cxn modelId="{529DCA2D-8A07-419E-98A6-A7B9C8897AE5}" type="presParOf" srcId="{1BA6A8B7-94B4-42DC-81A4-00D9385A8705}" destId="{14D4323B-FFB8-4D94-B6BF-AA584C3253E5}" srcOrd="1" destOrd="0" presId="urn:microsoft.com/office/officeart/2005/8/layout/pyramid1"/>
    <dgm:cxn modelId="{8E054004-2B0B-4D95-BB70-CE2E339EE978}" type="presParOf" srcId="{9D6E9B83-40B9-48DD-8C2E-5044E9E78A9C}" destId="{F595EF7D-6212-49E2-A711-B4E415453E17}" srcOrd="5" destOrd="0" presId="urn:microsoft.com/office/officeart/2005/8/layout/pyramid1"/>
    <dgm:cxn modelId="{AF304291-656C-4C58-92FC-70951C84EB87}" type="presParOf" srcId="{F595EF7D-6212-49E2-A711-B4E415453E17}" destId="{3FB4A869-90F7-43DA-9DD5-0B794411F4EE}" srcOrd="0" destOrd="0" presId="urn:microsoft.com/office/officeart/2005/8/layout/pyramid1"/>
    <dgm:cxn modelId="{BA4E83BE-9249-4D5B-A20F-475840BEEDDC}" type="presParOf" srcId="{F595EF7D-6212-49E2-A711-B4E415453E17}" destId="{E65A93DC-31B6-4407-9770-9C8F38E67AA5}" srcOrd="1" destOrd="0" presId="urn:microsoft.com/office/officeart/2005/8/layout/pyramid1"/>
    <dgm:cxn modelId="{52801901-8680-49AF-9043-2EE899C2A624}" type="presParOf" srcId="{9D6E9B83-40B9-48DD-8C2E-5044E9E78A9C}" destId="{8BA0B093-6D6F-4939-8953-515E4867B19D}" srcOrd="6" destOrd="0" presId="urn:microsoft.com/office/officeart/2005/8/layout/pyramid1"/>
    <dgm:cxn modelId="{7BE3762C-8254-422C-AA8B-45704821C3DF}" type="presParOf" srcId="{8BA0B093-6D6F-4939-8953-515E4867B19D}" destId="{E8AC814D-55C9-452D-9C43-0A7D1A2538B2}" srcOrd="0" destOrd="0" presId="urn:microsoft.com/office/officeart/2005/8/layout/pyramid1"/>
    <dgm:cxn modelId="{BDE650E0-6695-4987-B569-D79ECD7232CB}" type="presParOf" srcId="{8BA0B093-6D6F-4939-8953-515E4867B19D}" destId="{A4D4C029-2B9E-4A33-95D9-BD79249F198C}" srcOrd="1" destOrd="0" presId="urn:microsoft.com/office/officeart/2005/8/layout/pyramid1"/>
    <dgm:cxn modelId="{B2762AB3-8481-42B5-8311-C342AC0B44C5}" type="presParOf" srcId="{9D6E9B83-40B9-48DD-8C2E-5044E9E78A9C}" destId="{CAF580A6-BBC2-4CAB-AB0A-41F0B723C362}" srcOrd="7" destOrd="0" presId="urn:microsoft.com/office/officeart/2005/8/layout/pyramid1"/>
    <dgm:cxn modelId="{FA5E6A25-F5A0-4C82-811B-5EC4F6ADE1C4}" type="presParOf" srcId="{CAF580A6-BBC2-4CAB-AB0A-41F0B723C362}" destId="{DDC85FBF-AB22-40EA-922D-CD5DB0F1AF7A}" srcOrd="0" destOrd="0" presId="urn:microsoft.com/office/officeart/2005/8/layout/pyramid1"/>
    <dgm:cxn modelId="{32B6471B-0A69-4C15-9121-07587AC61FFA}" type="presParOf" srcId="{CAF580A6-BBC2-4CAB-AB0A-41F0B723C362}" destId="{8911B16F-F5F9-45D3-B659-C3728A1A7289}" srcOrd="1" destOrd="0" presId="urn:microsoft.com/office/officeart/2005/8/layout/pyramid1"/>
    <dgm:cxn modelId="{7F113AC7-10F8-4F38-A4A5-CCF18936DAB6}" type="presParOf" srcId="{9D6E9B83-40B9-48DD-8C2E-5044E9E78A9C}" destId="{D505F0EF-DB3F-4270-BA55-AB25CF45619E}" srcOrd="8" destOrd="0" presId="urn:microsoft.com/office/officeart/2005/8/layout/pyramid1"/>
    <dgm:cxn modelId="{22913E7A-126C-4B66-B958-06B1F341D276}" type="presParOf" srcId="{D505F0EF-DB3F-4270-BA55-AB25CF45619E}" destId="{27591C8F-2B8D-418C-89C5-B8838261BF20}" srcOrd="0" destOrd="0" presId="urn:microsoft.com/office/officeart/2005/8/layout/pyramid1"/>
    <dgm:cxn modelId="{3C5B2C6E-6980-4C04-8B0E-D0034A8557EF}" type="presParOf" srcId="{D505F0EF-DB3F-4270-BA55-AB25CF45619E}" destId="{CBCE5E10-6E34-4C3D-8FA8-A468EB4B12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7C80A-ADDE-4643-AC06-F28CC1BC8A11}" type="doc">
      <dgm:prSet loTypeId="urn:microsoft.com/office/officeart/2005/8/layout/pyramid1" loCatId="pyramid" qsTypeId="urn:microsoft.com/office/officeart/2005/8/quickstyle/3d1" qsCatId="3D" csTypeId="urn:microsoft.com/office/officeart/2005/8/colors/accent6_2" csCatId="accent6" phldr="1"/>
      <dgm:spPr/>
    </dgm:pt>
    <dgm:pt modelId="{77B1E76C-376B-4C73-AE7B-A5E41CF63A64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C81DC17C-F500-4C0D-A7EA-B93143B1EF09}" type="parTrans" cxnId="{2B9F62B7-41F6-4C59-885E-44A86EB3D060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0A592CBE-883A-4CCA-8748-3999168CC78E}" type="sibTrans" cxnId="{2B9F62B7-41F6-4C59-885E-44A86EB3D060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28FC11C6-C4BC-4423-BDE8-2196B6BFF43B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AD1C1724-224E-402F-B551-E6315AA9FA5C}" type="parTrans" cxnId="{1907B12B-3885-4F12-9603-5CF9A25DEBB3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9E0BBEF7-3D18-4AA4-A566-2495EDD1274F}" type="sibTrans" cxnId="{1907B12B-3885-4F12-9603-5CF9A25DEBB3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92B9169E-295B-4919-849C-573147D0C4E6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594F9538-BD99-4CAB-9796-219DB4BA6C24}" type="parTrans" cxnId="{1C450CAF-FAA6-418B-A1B4-F9EA9655C84F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D64FB304-17C6-480D-BFB6-9A412C783C20}" type="sibTrans" cxnId="{1C450CAF-FAA6-418B-A1B4-F9EA9655C84F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8C26D114-C4A4-41D2-9C6E-A200231F7782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D6C9DFA2-190E-4D67-8C04-7C9B10021DEE}" type="parTrans" cxnId="{1D5B58EF-F74E-49A5-8B27-695693A38FF3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D1ADBC9B-793C-48AE-9BBB-5CC25BFD0D5E}" type="sibTrans" cxnId="{1D5B58EF-F74E-49A5-8B27-695693A38FF3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32434B44-E45F-42D8-BB01-672E6EBF7B9C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25F42A61-B871-4965-B7BE-ED9063C83A36}" type="parTrans" cxnId="{F4EA596C-3D1A-48C6-944B-1F616CFA80F0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E683B685-B1F0-4A13-8CF4-A822EEBB1800}" type="sibTrans" cxnId="{F4EA596C-3D1A-48C6-944B-1F616CFA80F0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B0FA6375-0C90-4287-8C6D-7B2E08F2229C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BEF13672-B348-46FB-AEC6-04FD8FD3DC48}" type="parTrans" cxnId="{33D5CF5A-B997-426E-BBA3-862E6452B86B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4B28A507-4336-4B6E-A0DE-8A8CBF4B0585}" type="sibTrans" cxnId="{33D5CF5A-B997-426E-BBA3-862E6452B86B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88FA0F18-F812-42ED-BCFF-9DCEA88BFA28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C2226763-F94A-4267-A21E-FA4BC4156159}" type="parTrans" cxnId="{0FF53A90-C9D1-447D-92C8-857B10FAC8C7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A21EBFE2-0366-4D1F-AE9B-0DC2E4D2774D}" type="sibTrans" cxnId="{0FF53A90-C9D1-447D-92C8-857B10FAC8C7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E1C66127-5A28-4867-81BE-3B7F52C2AA79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9F55B6D6-A921-4783-AB18-D79C7C211170}" type="parTrans" cxnId="{55FE5C1C-D969-4F5E-BD73-C2A785598AF4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9E516BBC-7935-4596-937D-9B6D52C0CF6D}" type="sibTrans" cxnId="{55FE5C1C-D969-4F5E-BD73-C2A785598AF4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C9A60949-DB0E-4563-9262-13C168EB7F15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4E4CE008-F55F-47BB-9100-7418345C8AE6}" type="parTrans" cxnId="{DD985246-E3C5-4894-AD06-872EADF7F969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EA06127C-1964-4154-9DE8-846DDDD05CD3}" type="sibTrans" cxnId="{DD985246-E3C5-4894-AD06-872EADF7F969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59469E16-26C0-404E-A5F4-6EF029FCF628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48E1EC5F-57BB-48C3-98E5-BB719D36237A}" type="parTrans" cxnId="{E381FA97-75BE-4CEB-B952-223829442D7E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BD6EDB86-D120-4000-BA2F-847B25EE0787}" type="sibTrans" cxnId="{E381FA97-75BE-4CEB-B952-223829442D7E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60D036DC-95F4-41E4-9971-7E8BEBBF7B4F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7710533A-E3D2-4302-BCDE-5D5696534A57}" type="parTrans" cxnId="{52A06484-F86B-4674-B1E2-2A6C8B44DE3E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40968390-ABC3-49D2-AB85-003596C32C7F}" type="sibTrans" cxnId="{52A06484-F86B-4674-B1E2-2A6C8B44DE3E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CA763781-EE4A-4A6B-93D9-51A74A4C8402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FC071C5E-CA9F-4A19-973B-1430E56E7977}" type="parTrans" cxnId="{F1C93531-5D71-4049-98C8-7C54525283F4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1C6E9287-5E38-41B3-B3DB-9AC9E5BB9EF6}" type="sibTrans" cxnId="{F1C93531-5D71-4049-98C8-7C54525283F4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C4CACE34-2F3B-4AF2-BA28-8D00A0391508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DEBBC184-F50D-4612-8AC3-BD99ACACF093}" type="parTrans" cxnId="{2ADA60A8-3DFC-4B8E-9A07-A8C44F7FAFDF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9D73F855-D84C-4D60-9C44-49D46F73CFEE}" type="sibTrans" cxnId="{2ADA60A8-3DFC-4B8E-9A07-A8C44F7FAFDF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D2170071-49BD-4C8D-B9BD-3500CC36B787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C56087A1-62F0-46E1-BA57-0C08557BD05A}" type="parTrans" cxnId="{C2006FC6-95BC-44BC-B509-0D27B9A396E7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71B3BCD8-9565-4678-BE9E-EEC026BE71F4}" type="sibTrans" cxnId="{C2006FC6-95BC-44BC-B509-0D27B9A396E7}">
      <dgm:prSet/>
      <dgm:spPr/>
      <dgm:t>
        <a:bodyPr/>
        <a:lstStyle/>
        <a:p>
          <a:endParaRPr lang="ru-RU" sz="1200">
            <a:latin typeface="PT Sans" panose="020B0503020203020204" pitchFamily="34" charset="-52"/>
          </a:endParaRPr>
        </a:p>
      </dgm:t>
    </dgm:pt>
    <dgm:pt modelId="{9A244F88-385E-442A-9133-787E8744E7A9}">
      <dgm:prSet phldrT="[Текст]" custT="1"/>
      <dgm:spPr/>
      <dgm:t>
        <a:bodyPr/>
        <a:lstStyle/>
        <a:p>
          <a:endParaRPr lang="ru-RU" sz="1200" dirty="0">
            <a:latin typeface="PT Sans" panose="020B0503020203020204" pitchFamily="34" charset="-52"/>
          </a:endParaRPr>
        </a:p>
      </dgm:t>
    </dgm:pt>
    <dgm:pt modelId="{8291575E-B924-467F-BC92-CE15F640FEB3}" type="parTrans" cxnId="{70372E30-C4C3-4C40-A54F-6879BAEA7657}">
      <dgm:prSet/>
      <dgm:spPr/>
      <dgm:t>
        <a:bodyPr/>
        <a:lstStyle/>
        <a:p>
          <a:endParaRPr lang="uk-UA"/>
        </a:p>
      </dgm:t>
    </dgm:pt>
    <dgm:pt modelId="{006636D9-4779-4559-98C9-03F741C7F1FC}" type="sibTrans" cxnId="{70372E30-C4C3-4C40-A54F-6879BAEA7657}">
      <dgm:prSet/>
      <dgm:spPr/>
      <dgm:t>
        <a:bodyPr/>
        <a:lstStyle/>
        <a:p>
          <a:endParaRPr lang="uk-UA"/>
        </a:p>
      </dgm:t>
    </dgm:pt>
    <dgm:pt modelId="{9D6E9B83-40B9-48DD-8C2E-5044E9E78A9C}" type="pres">
      <dgm:prSet presAssocID="{D777C80A-ADDE-4643-AC06-F28CC1BC8A11}" presName="Name0" presStyleCnt="0">
        <dgm:presLayoutVars>
          <dgm:dir/>
          <dgm:animLvl val="lvl"/>
          <dgm:resizeHandles val="exact"/>
        </dgm:presLayoutVars>
      </dgm:prSet>
      <dgm:spPr/>
    </dgm:pt>
    <dgm:pt modelId="{3C5FDE2E-4F22-4870-9050-619A6AF02883}" type="pres">
      <dgm:prSet presAssocID="{77B1E76C-376B-4C73-AE7B-A5E41CF63A64}" presName="Name8" presStyleCnt="0"/>
      <dgm:spPr/>
    </dgm:pt>
    <dgm:pt modelId="{286F556A-AC0D-4B9F-97D4-B0B630888A0C}" type="pres">
      <dgm:prSet presAssocID="{77B1E76C-376B-4C73-AE7B-A5E41CF63A64}" presName="level" presStyleLbl="node1" presStyleIdx="0" presStyleCnt="15">
        <dgm:presLayoutVars>
          <dgm:chMax val="1"/>
          <dgm:bulletEnabled val="1"/>
        </dgm:presLayoutVars>
      </dgm:prSet>
      <dgm:spPr/>
    </dgm:pt>
    <dgm:pt modelId="{404F8DB9-F9FD-45EA-9C1C-85CC67EAADB3}" type="pres">
      <dgm:prSet presAssocID="{77B1E76C-376B-4C73-AE7B-A5E41CF63A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E3C6DEF-23A9-4ABD-811E-BB4EDF4CF242}" type="pres">
      <dgm:prSet presAssocID="{92B9169E-295B-4919-849C-573147D0C4E6}" presName="Name8" presStyleCnt="0"/>
      <dgm:spPr/>
    </dgm:pt>
    <dgm:pt modelId="{38B652F2-812B-4A86-A1F6-D942FEA9BD42}" type="pres">
      <dgm:prSet presAssocID="{92B9169E-295B-4919-849C-573147D0C4E6}" presName="level" presStyleLbl="node1" presStyleIdx="1" presStyleCnt="15">
        <dgm:presLayoutVars>
          <dgm:chMax val="1"/>
          <dgm:bulletEnabled val="1"/>
        </dgm:presLayoutVars>
      </dgm:prSet>
      <dgm:spPr/>
    </dgm:pt>
    <dgm:pt modelId="{27B1205B-5E21-4460-B89D-01E6ABF3BB9C}" type="pres">
      <dgm:prSet presAssocID="{92B9169E-295B-4919-849C-573147D0C4E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996DB2-1A4E-4CE7-9B8C-5B2325B36DA5}" type="pres">
      <dgm:prSet presAssocID="{9A244F88-385E-442A-9133-787E8744E7A9}" presName="Name8" presStyleCnt="0"/>
      <dgm:spPr/>
    </dgm:pt>
    <dgm:pt modelId="{C50CCD68-C929-491E-8381-6B1D82B27C89}" type="pres">
      <dgm:prSet presAssocID="{9A244F88-385E-442A-9133-787E8744E7A9}" presName="level" presStyleLbl="node1" presStyleIdx="2" presStyleCnt="15">
        <dgm:presLayoutVars>
          <dgm:chMax val="1"/>
          <dgm:bulletEnabled val="1"/>
        </dgm:presLayoutVars>
      </dgm:prSet>
      <dgm:spPr/>
    </dgm:pt>
    <dgm:pt modelId="{279640BE-8FB6-4DC3-8470-289A48CCAB57}" type="pres">
      <dgm:prSet presAssocID="{9A244F88-385E-442A-9133-787E8744E7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6DD327-23B3-456A-87C2-4A61FBFE703D}" type="pres">
      <dgm:prSet presAssocID="{8C26D114-C4A4-41D2-9C6E-A200231F7782}" presName="Name8" presStyleCnt="0"/>
      <dgm:spPr/>
    </dgm:pt>
    <dgm:pt modelId="{9B72B0B1-C014-4A83-ABDE-83891C4F2C99}" type="pres">
      <dgm:prSet presAssocID="{8C26D114-C4A4-41D2-9C6E-A200231F7782}" presName="level" presStyleLbl="node1" presStyleIdx="3" presStyleCnt="15">
        <dgm:presLayoutVars>
          <dgm:chMax val="1"/>
          <dgm:bulletEnabled val="1"/>
        </dgm:presLayoutVars>
      </dgm:prSet>
      <dgm:spPr/>
    </dgm:pt>
    <dgm:pt modelId="{5C052878-7741-455E-BCFD-0B75D27AFD25}" type="pres">
      <dgm:prSet presAssocID="{8C26D114-C4A4-41D2-9C6E-A200231F778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EC934C-53AE-4A8F-A3AD-4A538FE78A1E}" type="pres">
      <dgm:prSet presAssocID="{32434B44-E45F-42D8-BB01-672E6EBF7B9C}" presName="Name8" presStyleCnt="0"/>
      <dgm:spPr/>
    </dgm:pt>
    <dgm:pt modelId="{00B84CD5-7B13-404A-BA3E-63C63E88D795}" type="pres">
      <dgm:prSet presAssocID="{32434B44-E45F-42D8-BB01-672E6EBF7B9C}" presName="level" presStyleLbl="node1" presStyleIdx="4" presStyleCnt="15" custLinFactNeighborX="2479" custLinFactNeighborY="5830">
        <dgm:presLayoutVars>
          <dgm:chMax val="1"/>
          <dgm:bulletEnabled val="1"/>
        </dgm:presLayoutVars>
      </dgm:prSet>
      <dgm:spPr/>
    </dgm:pt>
    <dgm:pt modelId="{4A12E780-BD8B-4823-83E9-D7BFFADC4A8D}" type="pres">
      <dgm:prSet presAssocID="{32434B44-E45F-42D8-BB01-672E6EBF7B9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3B33CA-8B5F-44D5-B945-74BC767270F1}" type="pres">
      <dgm:prSet presAssocID="{B0FA6375-0C90-4287-8C6D-7B2E08F2229C}" presName="Name8" presStyleCnt="0"/>
      <dgm:spPr/>
    </dgm:pt>
    <dgm:pt modelId="{39EDA3BC-CB3A-45FC-8282-D992837A68FB}" type="pres">
      <dgm:prSet presAssocID="{B0FA6375-0C90-4287-8C6D-7B2E08F2229C}" presName="level" presStyleLbl="node1" presStyleIdx="5" presStyleCnt="15">
        <dgm:presLayoutVars>
          <dgm:chMax val="1"/>
          <dgm:bulletEnabled val="1"/>
        </dgm:presLayoutVars>
      </dgm:prSet>
      <dgm:spPr/>
    </dgm:pt>
    <dgm:pt modelId="{412D47B0-EEAF-43F7-B072-4A575883D1AC}" type="pres">
      <dgm:prSet presAssocID="{B0FA6375-0C90-4287-8C6D-7B2E08F2229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BE734D-E60A-4F7F-BF89-3CB64E6DD372}" type="pres">
      <dgm:prSet presAssocID="{88FA0F18-F812-42ED-BCFF-9DCEA88BFA28}" presName="Name8" presStyleCnt="0"/>
      <dgm:spPr/>
    </dgm:pt>
    <dgm:pt modelId="{9D98ACCB-8B2C-4E11-9D6A-FB26A4F4689C}" type="pres">
      <dgm:prSet presAssocID="{88FA0F18-F812-42ED-BCFF-9DCEA88BFA28}" presName="level" presStyleLbl="node1" presStyleIdx="6" presStyleCnt="15">
        <dgm:presLayoutVars>
          <dgm:chMax val="1"/>
          <dgm:bulletEnabled val="1"/>
        </dgm:presLayoutVars>
      </dgm:prSet>
      <dgm:spPr/>
    </dgm:pt>
    <dgm:pt modelId="{383ADC20-A55D-4B1B-89FD-951062A9DF09}" type="pres">
      <dgm:prSet presAssocID="{88FA0F18-F812-42ED-BCFF-9DCEA88BFA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4A5EFF-3B32-4BB9-A960-8D7A356014C3}" type="pres">
      <dgm:prSet presAssocID="{E1C66127-5A28-4867-81BE-3B7F52C2AA79}" presName="Name8" presStyleCnt="0"/>
      <dgm:spPr/>
    </dgm:pt>
    <dgm:pt modelId="{0F61B6BD-5D16-4D11-B5D5-B47D2C7A2146}" type="pres">
      <dgm:prSet presAssocID="{E1C66127-5A28-4867-81BE-3B7F52C2AA79}" presName="level" presStyleLbl="node1" presStyleIdx="7" presStyleCnt="15">
        <dgm:presLayoutVars>
          <dgm:chMax val="1"/>
          <dgm:bulletEnabled val="1"/>
        </dgm:presLayoutVars>
      </dgm:prSet>
      <dgm:spPr/>
    </dgm:pt>
    <dgm:pt modelId="{98F8D99B-E732-4BAC-8FBC-3DAEDDB01526}" type="pres">
      <dgm:prSet presAssocID="{E1C66127-5A28-4867-81BE-3B7F52C2AA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CB52E4-DDF6-42ED-AF21-9EF41BEAD37D}" type="pres">
      <dgm:prSet presAssocID="{C4CACE34-2F3B-4AF2-BA28-8D00A0391508}" presName="Name8" presStyleCnt="0"/>
      <dgm:spPr/>
    </dgm:pt>
    <dgm:pt modelId="{CB4B1FCF-2C4E-4B47-9068-54443E3CD997}" type="pres">
      <dgm:prSet presAssocID="{C4CACE34-2F3B-4AF2-BA28-8D00A0391508}" presName="level" presStyleLbl="node1" presStyleIdx="8" presStyleCnt="15">
        <dgm:presLayoutVars>
          <dgm:chMax val="1"/>
          <dgm:bulletEnabled val="1"/>
        </dgm:presLayoutVars>
      </dgm:prSet>
      <dgm:spPr/>
    </dgm:pt>
    <dgm:pt modelId="{E75A8290-A3FB-44AD-99B8-98E5E417A0A0}" type="pres">
      <dgm:prSet presAssocID="{C4CACE34-2F3B-4AF2-BA28-8D00A039150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398506E-E32A-4442-8833-17B57392BD8B}" type="pres">
      <dgm:prSet presAssocID="{D2170071-49BD-4C8D-B9BD-3500CC36B787}" presName="Name8" presStyleCnt="0"/>
      <dgm:spPr/>
    </dgm:pt>
    <dgm:pt modelId="{3A5F7408-E547-4CD9-A4AB-F57D4AA9F9E6}" type="pres">
      <dgm:prSet presAssocID="{D2170071-49BD-4C8D-B9BD-3500CC36B787}" presName="level" presStyleLbl="node1" presStyleIdx="9" presStyleCnt="15">
        <dgm:presLayoutVars>
          <dgm:chMax val="1"/>
          <dgm:bulletEnabled val="1"/>
        </dgm:presLayoutVars>
      </dgm:prSet>
      <dgm:spPr/>
    </dgm:pt>
    <dgm:pt modelId="{E1B0D87B-5C04-43FA-9EC0-3DDF4D95C9C0}" type="pres">
      <dgm:prSet presAssocID="{D2170071-49BD-4C8D-B9BD-3500CC36B7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D17977B-CE5B-498F-812F-F5524E520617}" type="pres">
      <dgm:prSet presAssocID="{C9A60949-DB0E-4563-9262-13C168EB7F15}" presName="Name8" presStyleCnt="0"/>
      <dgm:spPr/>
    </dgm:pt>
    <dgm:pt modelId="{FC72C6D8-07CF-471B-A6D5-35AA0653AD13}" type="pres">
      <dgm:prSet presAssocID="{C9A60949-DB0E-4563-9262-13C168EB7F15}" presName="level" presStyleLbl="node1" presStyleIdx="10" presStyleCnt="15">
        <dgm:presLayoutVars>
          <dgm:chMax val="1"/>
          <dgm:bulletEnabled val="1"/>
        </dgm:presLayoutVars>
      </dgm:prSet>
      <dgm:spPr/>
    </dgm:pt>
    <dgm:pt modelId="{1C73BFF6-0855-41FF-B6B1-CB510DA81EB1}" type="pres">
      <dgm:prSet presAssocID="{C9A60949-DB0E-4563-9262-13C168EB7F1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B2CDC56-3983-44D0-9886-AFE2C13AE8D2}" type="pres">
      <dgm:prSet presAssocID="{59469E16-26C0-404E-A5F4-6EF029FCF628}" presName="Name8" presStyleCnt="0"/>
      <dgm:spPr/>
    </dgm:pt>
    <dgm:pt modelId="{6BF9F857-C9B4-4AD2-B342-8DF40A69507A}" type="pres">
      <dgm:prSet presAssocID="{59469E16-26C0-404E-A5F4-6EF029FCF628}" presName="level" presStyleLbl="node1" presStyleIdx="11" presStyleCnt="15">
        <dgm:presLayoutVars>
          <dgm:chMax val="1"/>
          <dgm:bulletEnabled val="1"/>
        </dgm:presLayoutVars>
      </dgm:prSet>
      <dgm:spPr/>
    </dgm:pt>
    <dgm:pt modelId="{9EE92E9D-19EC-4774-9696-FF3DEA529EFE}" type="pres">
      <dgm:prSet presAssocID="{59469E16-26C0-404E-A5F4-6EF029FCF6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0230DB7-4CB7-4802-8636-027E89D5E633}" type="pres">
      <dgm:prSet presAssocID="{60D036DC-95F4-41E4-9971-7E8BEBBF7B4F}" presName="Name8" presStyleCnt="0"/>
      <dgm:spPr/>
    </dgm:pt>
    <dgm:pt modelId="{DF96ECC0-DE8D-465B-A44E-16488978E1FD}" type="pres">
      <dgm:prSet presAssocID="{60D036DC-95F4-41E4-9971-7E8BEBBF7B4F}" presName="level" presStyleLbl="node1" presStyleIdx="12" presStyleCnt="15" custLinFactNeighborX="-587" custLinFactNeighborY="3823">
        <dgm:presLayoutVars>
          <dgm:chMax val="1"/>
          <dgm:bulletEnabled val="1"/>
        </dgm:presLayoutVars>
      </dgm:prSet>
      <dgm:spPr/>
    </dgm:pt>
    <dgm:pt modelId="{0B6EBEC3-3D0E-49D6-8FFD-DFBCCE93676D}" type="pres">
      <dgm:prSet presAssocID="{60D036DC-95F4-41E4-9971-7E8BEBBF7B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DEDF157-B793-4C1D-8F26-2AF95A1C97C7}" type="pres">
      <dgm:prSet presAssocID="{CA763781-EE4A-4A6B-93D9-51A74A4C8402}" presName="Name8" presStyleCnt="0"/>
      <dgm:spPr/>
    </dgm:pt>
    <dgm:pt modelId="{AE51E7F9-A05B-4127-A2F2-BC68E5147986}" type="pres">
      <dgm:prSet presAssocID="{CA763781-EE4A-4A6B-93D9-51A74A4C8402}" presName="level" presStyleLbl="node1" presStyleIdx="13" presStyleCnt="15">
        <dgm:presLayoutVars>
          <dgm:chMax val="1"/>
          <dgm:bulletEnabled val="1"/>
        </dgm:presLayoutVars>
      </dgm:prSet>
      <dgm:spPr/>
    </dgm:pt>
    <dgm:pt modelId="{37AD2FDE-41BE-48EA-BCBE-BACD6E9D7971}" type="pres">
      <dgm:prSet presAssocID="{CA763781-EE4A-4A6B-93D9-51A74A4C84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95EF7D-6212-49E2-A711-B4E415453E17}" type="pres">
      <dgm:prSet presAssocID="{28FC11C6-C4BC-4423-BDE8-2196B6BFF43B}" presName="Name8" presStyleCnt="0"/>
      <dgm:spPr/>
    </dgm:pt>
    <dgm:pt modelId="{3FB4A869-90F7-43DA-9DD5-0B794411F4EE}" type="pres">
      <dgm:prSet presAssocID="{28FC11C6-C4BC-4423-BDE8-2196B6BFF43B}" presName="level" presStyleLbl="node1" presStyleIdx="14" presStyleCnt="15">
        <dgm:presLayoutVars>
          <dgm:chMax val="1"/>
          <dgm:bulletEnabled val="1"/>
        </dgm:presLayoutVars>
      </dgm:prSet>
      <dgm:spPr/>
    </dgm:pt>
    <dgm:pt modelId="{E65A93DC-31B6-4407-9770-9C8F38E67AA5}" type="pres">
      <dgm:prSet presAssocID="{28FC11C6-C4BC-4423-BDE8-2196B6BFF4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1DEA05-7E22-4A7C-8139-AE44631E2623}" type="presOf" srcId="{28FC11C6-C4BC-4423-BDE8-2196B6BFF43B}" destId="{3FB4A869-90F7-43DA-9DD5-0B794411F4EE}" srcOrd="0" destOrd="0" presId="urn:microsoft.com/office/officeart/2005/8/layout/pyramid1"/>
    <dgm:cxn modelId="{AB8A7707-6E4A-47D7-B3AB-9C2ED0B6CCFD}" type="presOf" srcId="{77B1E76C-376B-4C73-AE7B-A5E41CF63A64}" destId="{286F556A-AC0D-4B9F-97D4-B0B630888A0C}" srcOrd="0" destOrd="0" presId="urn:microsoft.com/office/officeart/2005/8/layout/pyramid1"/>
    <dgm:cxn modelId="{C179050D-178C-4CCF-A6DF-C5DDC7085A7B}" type="presOf" srcId="{32434B44-E45F-42D8-BB01-672E6EBF7B9C}" destId="{00B84CD5-7B13-404A-BA3E-63C63E88D795}" srcOrd="0" destOrd="0" presId="urn:microsoft.com/office/officeart/2005/8/layout/pyramid1"/>
    <dgm:cxn modelId="{C1D2BE0D-B795-4BFF-859E-8AF947CD93DF}" type="presOf" srcId="{59469E16-26C0-404E-A5F4-6EF029FCF628}" destId="{9EE92E9D-19EC-4774-9696-FF3DEA529EFE}" srcOrd="1" destOrd="0" presId="urn:microsoft.com/office/officeart/2005/8/layout/pyramid1"/>
    <dgm:cxn modelId="{55FE5C1C-D969-4F5E-BD73-C2A785598AF4}" srcId="{D777C80A-ADDE-4643-AC06-F28CC1BC8A11}" destId="{E1C66127-5A28-4867-81BE-3B7F52C2AA79}" srcOrd="7" destOrd="0" parTransId="{9F55B6D6-A921-4783-AB18-D79C7C211170}" sibTransId="{9E516BBC-7935-4596-937D-9B6D52C0CF6D}"/>
    <dgm:cxn modelId="{19F94528-9944-4BD2-88AA-438DC6D3601A}" type="presOf" srcId="{C9A60949-DB0E-4563-9262-13C168EB7F15}" destId="{FC72C6D8-07CF-471B-A6D5-35AA0653AD13}" srcOrd="0" destOrd="0" presId="urn:microsoft.com/office/officeart/2005/8/layout/pyramid1"/>
    <dgm:cxn modelId="{1907B12B-3885-4F12-9603-5CF9A25DEBB3}" srcId="{D777C80A-ADDE-4643-AC06-F28CC1BC8A11}" destId="{28FC11C6-C4BC-4423-BDE8-2196B6BFF43B}" srcOrd="14" destOrd="0" parTransId="{AD1C1724-224E-402F-B551-E6315AA9FA5C}" sibTransId="{9E0BBEF7-3D18-4AA4-A566-2495EDD1274F}"/>
    <dgm:cxn modelId="{6ACCD72E-DE5F-4D27-8138-4F057AD03C26}" type="presOf" srcId="{CA763781-EE4A-4A6B-93D9-51A74A4C8402}" destId="{37AD2FDE-41BE-48EA-BCBE-BACD6E9D7971}" srcOrd="1" destOrd="0" presId="urn:microsoft.com/office/officeart/2005/8/layout/pyramid1"/>
    <dgm:cxn modelId="{70372E30-C4C3-4C40-A54F-6879BAEA7657}" srcId="{D777C80A-ADDE-4643-AC06-F28CC1BC8A11}" destId="{9A244F88-385E-442A-9133-787E8744E7A9}" srcOrd="2" destOrd="0" parTransId="{8291575E-B924-467F-BC92-CE15F640FEB3}" sibTransId="{006636D9-4779-4559-98C9-03F741C7F1FC}"/>
    <dgm:cxn modelId="{F1C93531-5D71-4049-98C8-7C54525283F4}" srcId="{D777C80A-ADDE-4643-AC06-F28CC1BC8A11}" destId="{CA763781-EE4A-4A6B-93D9-51A74A4C8402}" srcOrd="13" destOrd="0" parTransId="{FC071C5E-CA9F-4A19-973B-1430E56E7977}" sibTransId="{1C6E9287-5E38-41B3-B3DB-9AC9E5BB9EF6}"/>
    <dgm:cxn modelId="{ECB58E33-0323-4B76-A82B-890964575E96}" type="presOf" srcId="{D2170071-49BD-4C8D-B9BD-3500CC36B787}" destId="{3A5F7408-E547-4CD9-A4AB-F57D4AA9F9E6}" srcOrd="0" destOrd="0" presId="urn:microsoft.com/office/officeart/2005/8/layout/pyramid1"/>
    <dgm:cxn modelId="{311DEB60-CA7F-455E-A38D-E90E2EFBACC2}" type="presOf" srcId="{D777C80A-ADDE-4643-AC06-F28CC1BC8A11}" destId="{9D6E9B83-40B9-48DD-8C2E-5044E9E78A9C}" srcOrd="0" destOrd="0" presId="urn:microsoft.com/office/officeart/2005/8/layout/pyramid1"/>
    <dgm:cxn modelId="{CEEA7664-5B07-4CF9-B3E5-19CC21DA441F}" type="presOf" srcId="{CA763781-EE4A-4A6B-93D9-51A74A4C8402}" destId="{AE51E7F9-A05B-4127-A2F2-BC68E5147986}" srcOrd="0" destOrd="0" presId="urn:microsoft.com/office/officeart/2005/8/layout/pyramid1"/>
    <dgm:cxn modelId="{DD985246-E3C5-4894-AD06-872EADF7F969}" srcId="{D777C80A-ADDE-4643-AC06-F28CC1BC8A11}" destId="{C9A60949-DB0E-4563-9262-13C168EB7F15}" srcOrd="10" destOrd="0" parTransId="{4E4CE008-F55F-47BB-9100-7418345C8AE6}" sibTransId="{EA06127C-1964-4154-9DE8-846DDDD05CD3}"/>
    <dgm:cxn modelId="{8AC78F46-5DF2-4D3E-BA47-E65A96B87178}" type="presOf" srcId="{C4CACE34-2F3B-4AF2-BA28-8D00A0391508}" destId="{CB4B1FCF-2C4E-4B47-9068-54443E3CD997}" srcOrd="0" destOrd="0" presId="urn:microsoft.com/office/officeart/2005/8/layout/pyramid1"/>
    <dgm:cxn modelId="{C2139E66-FDBB-4129-B8EA-290A46080AA4}" type="presOf" srcId="{60D036DC-95F4-41E4-9971-7E8BEBBF7B4F}" destId="{0B6EBEC3-3D0E-49D6-8FFD-DFBCCE93676D}" srcOrd="1" destOrd="0" presId="urn:microsoft.com/office/officeart/2005/8/layout/pyramid1"/>
    <dgm:cxn modelId="{95F4E746-ED7F-468A-8566-B06D37275C67}" type="presOf" srcId="{92B9169E-295B-4919-849C-573147D0C4E6}" destId="{38B652F2-812B-4A86-A1F6-D942FEA9BD42}" srcOrd="0" destOrd="0" presId="urn:microsoft.com/office/officeart/2005/8/layout/pyramid1"/>
    <dgm:cxn modelId="{5ADC2D4A-419E-4BA6-AD2C-82B1811DEE5B}" type="presOf" srcId="{28FC11C6-C4BC-4423-BDE8-2196B6BFF43B}" destId="{E65A93DC-31B6-4407-9770-9C8F38E67AA5}" srcOrd="1" destOrd="0" presId="urn:microsoft.com/office/officeart/2005/8/layout/pyramid1"/>
    <dgm:cxn modelId="{FFCAD06A-DA55-400D-8CF8-BFB2F9EB9458}" type="presOf" srcId="{88FA0F18-F812-42ED-BCFF-9DCEA88BFA28}" destId="{9D98ACCB-8B2C-4E11-9D6A-FB26A4F4689C}" srcOrd="0" destOrd="0" presId="urn:microsoft.com/office/officeart/2005/8/layout/pyramid1"/>
    <dgm:cxn modelId="{F4EA596C-3D1A-48C6-944B-1F616CFA80F0}" srcId="{D777C80A-ADDE-4643-AC06-F28CC1BC8A11}" destId="{32434B44-E45F-42D8-BB01-672E6EBF7B9C}" srcOrd="4" destOrd="0" parTransId="{25F42A61-B871-4965-B7BE-ED9063C83A36}" sibTransId="{E683B685-B1F0-4A13-8CF4-A822EEBB1800}"/>
    <dgm:cxn modelId="{33D5CF5A-B997-426E-BBA3-862E6452B86B}" srcId="{D777C80A-ADDE-4643-AC06-F28CC1BC8A11}" destId="{B0FA6375-0C90-4287-8C6D-7B2E08F2229C}" srcOrd="5" destOrd="0" parTransId="{BEF13672-B348-46FB-AEC6-04FD8FD3DC48}" sibTransId="{4B28A507-4336-4B6E-A0DE-8A8CBF4B0585}"/>
    <dgm:cxn modelId="{8F34CB83-A7E2-4F6A-B518-F757B6D14CA5}" type="presOf" srcId="{8C26D114-C4A4-41D2-9C6E-A200231F7782}" destId="{9B72B0B1-C014-4A83-ABDE-83891C4F2C99}" srcOrd="0" destOrd="0" presId="urn:microsoft.com/office/officeart/2005/8/layout/pyramid1"/>
    <dgm:cxn modelId="{52A06484-F86B-4674-B1E2-2A6C8B44DE3E}" srcId="{D777C80A-ADDE-4643-AC06-F28CC1BC8A11}" destId="{60D036DC-95F4-41E4-9971-7E8BEBBF7B4F}" srcOrd="12" destOrd="0" parTransId="{7710533A-E3D2-4302-BCDE-5D5696534A57}" sibTransId="{40968390-ABC3-49D2-AB85-003596C32C7F}"/>
    <dgm:cxn modelId="{057F168D-C8FB-435A-BEAF-01DAEFE02455}" type="presOf" srcId="{E1C66127-5A28-4867-81BE-3B7F52C2AA79}" destId="{98F8D99B-E732-4BAC-8FBC-3DAEDDB01526}" srcOrd="1" destOrd="0" presId="urn:microsoft.com/office/officeart/2005/8/layout/pyramid1"/>
    <dgm:cxn modelId="{0FF53A90-C9D1-447D-92C8-857B10FAC8C7}" srcId="{D777C80A-ADDE-4643-AC06-F28CC1BC8A11}" destId="{88FA0F18-F812-42ED-BCFF-9DCEA88BFA28}" srcOrd="6" destOrd="0" parTransId="{C2226763-F94A-4267-A21E-FA4BC4156159}" sibTransId="{A21EBFE2-0366-4D1F-AE9B-0DC2E4D2774D}"/>
    <dgm:cxn modelId="{5DD47D91-C05D-488E-8DA0-D31E22D3BE42}" type="presOf" srcId="{88FA0F18-F812-42ED-BCFF-9DCEA88BFA28}" destId="{383ADC20-A55D-4B1B-89FD-951062A9DF09}" srcOrd="1" destOrd="0" presId="urn:microsoft.com/office/officeart/2005/8/layout/pyramid1"/>
    <dgm:cxn modelId="{9BDDEE93-DEA3-40F4-9A90-F52079DE56F7}" type="presOf" srcId="{E1C66127-5A28-4867-81BE-3B7F52C2AA79}" destId="{0F61B6BD-5D16-4D11-B5D5-B47D2C7A2146}" srcOrd="0" destOrd="0" presId="urn:microsoft.com/office/officeart/2005/8/layout/pyramid1"/>
    <dgm:cxn modelId="{E381FA97-75BE-4CEB-B952-223829442D7E}" srcId="{D777C80A-ADDE-4643-AC06-F28CC1BC8A11}" destId="{59469E16-26C0-404E-A5F4-6EF029FCF628}" srcOrd="11" destOrd="0" parTransId="{48E1EC5F-57BB-48C3-98E5-BB719D36237A}" sibTransId="{BD6EDB86-D120-4000-BA2F-847B25EE0787}"/>
    <dgm:cxn modelId="{831CC499-4456-4735-A5F3-7604100956E0}" type="presOf" srcId="{9A244F88-385E-442A-9133-787E8744E7A9}" destId="{279640BE-8FB6-4DC3-8470-289A48CCAB57}" srcOrd="1" destOrd="0" presId="urn:microsoft.com/office/officeart/2005/8/layout/pyramid1"/>
    <dgm:cxn modelId="{BE72F99E-FC5C-41E8-8180-506CDF4737EC}" type="presOf" srcId="{92B9169E-295B-4919-849C-573147D0C4E6}" destId="{27B1205B-5E21-4460-B89D-01E6ABF3BB9C}" srcOrd="1" destOrd="0" presId="urn:microsoft.com/office/officeart/2005/8/layout/pyramid1"/>
    <dgm:cxn modelId="{6A40D9A1-46D2-4D05-BC3E-C43E16546A8B}" type="presOf" srcId="{9A244F88-385E-442A-9133-787E8744E7A9}" destId="{C50CCD68-C929-491E-8381-6B1D82B27C89}" srcOrd="0" destOrd="0" presId="urn:microsoft.com/office/officeart/2005/8/layout/pyramid1"/>
    <dgm:cxn modelId="{2ADA60A8-3DFC-4B8E-9A07-A8C44F7FAFDF}" srcId="{D777C80A-ADDE-4643-AC06-F28CC1BC8A11}" destId="{C4CACE34-2F3B-4AF2-BA28-8D00A0391508}" srcOrd="8" destOrd="0" parTransId="{DEBBC184-F50D-4612-8AC3-BD99ACACF093}" sibTransId="{9D73F855-D84C-4D60-9C44-49D46F73CFEE}"/>
    <dgm:cxn modelId="{1C450CAF-FAA6-418B-A1B4-F9EA9655C84F}" srcId="{D777C80A-ADDE-4643-AC06-F28CC1BC8A11}" destId="{92B9169E-295B-4919-849C-573147D0C4E6}" srcOrd="1" destOrd="0" parTransId="{594F9538-BD99-4CAB-9796-219DB4BA6C24}" sibTransId="{D64FB304-17C6-480D-BFB6-9A412C783C20}"/>
    <dgm:cxn modelId="{2B9F62B7-41F6-4C59-885E-44A86EB3D060}" srcId="{D777C80A-ADDE-4643-AC06-F28CC1BC8A11}" destId="{77B1E76C-376B-4C73-AE7B-A5E41CF63A64}" srcOrd="0" destOrd="0" parTransId="{C81DC17C-F500-4C0D-A7EA-B93143B1EF09}" sibTransId="{0A592CBE-883A-4CCA-8748-3999168CC78E}"/>
    <dgm:cxn modelId="{296150BA-B7F1-4C23-BF4B-4D09841CD641}" type="presOf" srcId="{59469E16-26C0-404E-A5F4-6EF029FCF628}" destId="{6BF9F857-C9B4-4AD2-B342-8DF40A69507A}" srcOrd="0" destOrd="0" presId="urn:microsoft.com/office/officeart/2005/8/layout/pyramid1"/>
    <dgm:cxn modelId="{BA87C1C3-8D01-44D5-BCD9-F23B3C42BB8E}" type="presOf" srcId="{77B1E76C-376B-4C73-AE7B-A5E41CF63A64}" destId="{404F8DB9-F9FD-45EA-9C1C-85CC67EAADB3}" srcOrd="1" destOrd="0" presId="urn:microsoft.com/office/officeart/2005/8/layout/pyramid1"/>
    <dgm:cxn modelId="{C2006FC6-95BC-44BC-B509-0D27B9A396E7}" srcId="{D777C80A-ADDE-4643-AC06-F28CC1BC8A11}" destId="{D2170071-49BD-4C8D-B9BD-3500CC36B787}" srcOrd="9" destOrd="0" parTransId="{C56087A1-62F0-46E1-BA57-0C08557BD05A}" sibTransId="{71B3BCD8-9565-4678-BE9E-EEC026BE71F4}"/>
    <dgm:cxn modelId="{7B56B1C9-86B2-440A-A0F2-E56F9E85BF73}" type="presOf" srcId="{C9A60949-DB0E-4563-9262-13C168EB7F15}" destId="{1C73BFF6-0855-41FF-B6B1-CB510DA81EB1}" srcOrd="1" destOrd="0" presId="urn:microsoft.com/office/officeart/2005/8/layout/pyramid1"/>
    <dgm:cxn modelId="{434E9ED0-5035-4999-8FA7-5F2B53E241BF}" type="presOf" srcId="{D2170071-49BD-4C8D-B9BD-3500CC36B787}" destId="{E1B0D87B-5C04-43FA-9EC0-3DDF4D95C9C0}" srcOrd="1" destOrd="0" presId="urn:microsoft.com/office/officeart/2005/8/layout/pyramid1"/>
    <dgm:cxn modelId="{891C84D5-297F-45DD-A3C3-D46A7D391EBC}" type="presOf" srcId="{B0FA6375-0C90-4287-8C6D-7B2E08F2229C}" destId="{39EDA3BC-CB3A-45FC-8282-D992837A68FB}" srcOrd="0" destOrd="0" presId="urn:microsoft.com/office/officeart/2005/8/layout/pyramid1"/>
    <dgm:cxn modelId="{8C6EA4D6-5B18-4C73-899D-979A9C7E45AF}" type="presOf" srcId="{32434B44-E45F-42D8-BB01-672E6EBF7B9C}" destId="{4A12E780-BD8B-4823-83E9-D7BFFADC4A8D}" srcOrd="1" destOrd="0" presId="urn:microsoft.com/office/officeart/2005/8/layout/pyramid1"/>
    <dgm:cxn modelId="{7ABE1DDA-1DF4-42E5-9FF0-DD3698F4FCFA}" type="presOf" srcId="{B0FA6375-0C90-4287-8C6D-7B2E08F2229C}" destId="{412D47B0-EEAF-43F7-B072-4A575883D1AC}" srcOrd="1" destOrd="0" presId="urn:microsoft.com/office/officeart/2005/8/layout/pyramid1"/>
    <dgm:cxn modelId="{45FEBEDF-D885-4480-9D6D-301A87E0FC5C}" type="presOf" srcId="{60D036DC-95F4-41E4-9971-7E8BEBBF7B4F}" destId="{DF96ECC0-DE8D-465B-A44E-16488978E1FD}" srcOrd="0" destOrd="0" presId="urn:microsoft.com/office/officeart/2005/8/layout/pyramid1"/>
    <dgm:cxn modelId="{364284E0-75E7-4651-A352-FD34270DBB62}" type="presOf" srcId="{8C26D114-C4A4-41D2-9C6E-A200231F7782}" destId="{5C052878-7741-455E-BCFD-0B75D27AFD25}" srcOrd="1" destOrd="0" presId="urn:microsoft.com/office/officeart/2005/8/layout/pyramid1"/>
    <dgm:cxn modelId="{63DBFAE0-31E7-4488-BBF4-41C9798E05DB}" type="presOf" srcId="{C4CACE34-2F3B-4AF2-BA28-8D00A0391508}" destId="{E75A8290-A3FB-44AD-99B8-98E5E417A0A0}" srcOrd="1" destOrd="0" presId="urn:microsoft.com/office/officeart/2005/8/layout/pyramid1"/>
    <dgm:cxn modelId="{1D5B58EF-F74E-49A5-8B27-695693A38FF3}" srcId="{D777C80A-ADDE-4643-AC06-F28CC1BC8A11}" destId="{8C26D114-C4A4-41D2-9C6E-A200231F7782}" srcOrd="3" destOrd="0" parTransId="{D6C9DFA2-190E-4D67-8C04-7C9B10021DEE}" sibTransId="{D1ADBC9B-793C-48AE-9BBB-5CC25BFD0D5E}"/>
    <dgm:cxn modelId="{0E73B9D5-BCDA-4C30-9DFE-AE2E9B955B8B}" type="presParOf" srcId="{9D6E9B83-40B9-48DD-8C2E-5044E9E78A9C}" destId="{3C5FDE2E-4F22-4870-9050-619A6AF02883}" srcOrd="0" destOrd="0" presId="urn:microsoft.com/office/officeart/2005/8/layout/pyramid1"/>
    <dgm:cxn modelId="{40B71196-D91F-4EAF-A933-7E2AFF443614}" type="presParOf" srcId="{3C5FDE2E-4F22-4870-9050-619A6AF02883}" destId="{286F556A-AC0D-4B9F-97D4-B0B630888A0C}" srcOrd="0" destOrd="0" presId="urn:microsoft.com/office/officeart/2005/8/layout/pyramid1"/>
    <dgm:cxn modelId="{DC087224-A6B5-4398-B24C-B54E3061108E}" type="presParOf" srcId="{3C5FDE2E-4F22-4870-9050-619A6AF02883}" destId="{404F8DB9-F9FD-45EA-9C1C-85CC67EAADB3}" srcOrd="1" destOrd="0" presId="urn:microsoft.com/office/officeart/2005/8/layout/pyramid1"/>
    <dgm:cxn modelId="{0EE49546-F2C5-4CED-A270-E4BB259862D4}" type="presParOf" srcId="{9D6E9B83-40B9-48DD-8C2E-5044E9E78A9C}" destId="{FE3C6DEF-23A9-4ABD-811E-BB4EDF4CF242}" srcOrd="1" destOrd="0" presId="urn:microsoft.com/office/officeart/2005/8/layout/pyramid1"/>
    <dgm:cxn modelId="{CF756392-C89D-4F9E-B3A7-A5E5DB4468E5}" type="presParOf" srcId="{FE3C6DEF-23A9-4ABD-811E-BB4EDF4CF242}" destId="{38B652F2-812B-4A86-A1F6-D942FEA9BD42}" srcOrd="0" destOrd="0" presId="urn:microsoft.com/office/officeart/2005/8/layout/pyramid1"/>
    <dgm:cxn modelId="{F13FBB9C-3FAF-46B0-9BB9-B869E02A27EB}" type="presParOf" srcId="{FE3C6DEF-23A9-4ABD-811E-BB4EDF4CF242}" destId="{27B1205B-5E21-4460-B89D-01E6ABF3BB9C}" srcOrd="1" destOrd="0" presId="urn:microsoft.com/office/officeart/2005/8/layout/pyramid1"/>
    <dgm:cxn modelId="{276BAF09-3498-4E63-9817-F4EAB20E5A9A}" type="presParOf" srcId="{9D6E9B83-40B9-48DD-8C2E-5044E9E78A9C}" destId="{9A996DB2-1A4E-4CE7-9B8C-5B2325B36DA5}" srcOrd="2" destOrd="0" presId="urn:microsoft.com/office/officeart/2005/8/layout/pyramid1"/>
    <dgm:cxn modelId="{1012FF64-AE1A-4FD4-9D2B-6A4311E85DE8}" type="presParOf" srcId="{9A996DB2-1A4E-4CE7-9B8C-5B2325B36DA5}" destId="{C50CCD68-C929-491E-8381-6B1D82B27C89}" srcOrd="0" destOrd="0" presId="urn:microsoft.com/office/officeart/2005/8/layout/pyramid1"/>
    <dgm:cxn modelId="{11CD5D30-FF0E-436F-B02F-0BF1DC8FC162}" type="presParOf" srcId="{9A996DB2-1A4E-4CE7-9B8C-5B2325B36DA5}" destId="{279640BE-8FB6-4DC3-8470-289A48CCAB57}" srcOrd="1" destOrd="0" presId="urn:microsoft.com/office/officeart/2005/8/layout/pyramid1"/>
    <dgm:cxn modelId="{03AE9077-7767-4F3B-B2DE-0AC93ED82441}" type="presParOf" srcId="{9D6E9B83-40B9-48DD-8C2E-5044E9E78A9C}" destId="{1C6DD327-23B3-456A-87C2-4A61FBFE703D}" srcOrd="3" destOrd="0" presId="urn:microsoft.com/office/officeart/2005/8/layout/pyramid1"/>
    <dgm:cxn modelId="{BBE38BC6-4BF8-4AB3-AEE9-3F1F7DEB2A62}" type="presParOf" srcId="{1C6DD327-23B3-456A-87C2-4A61FBFE703D}" destId="{9B72B0B1-C014-4A83-ABDE-83891C4F2C99}" srcOrd="0" destOrd="0" presId="urn:microsoft.com/office/officeart/2005/8/layout/pyramid1"/>
    <dgm:cxn modelId="{B792D343-D1CE-497A-ABFF-4E30C5E8087E}" type="presParOf" srcId="{1C6DD327-23B3-456A-87C2-4A61FBFE703D}" destId="{5C052878-7741-455E-BCFD-0B75D27AFD25}" srcOrd="1" destOrd="0" presId="urn:microsoft.com/office/officeart/2005/8/layout/pyramid1"/>
    <dgm:cxn modelId="{C55C5AB3-483A-4D9B-B8D2-1530A8929595}" type="presParOf" srcId="{9D6E9B83-40B9-48DD-8C2E-5044E9E78A9C}" destId="{84EC934C-53AE-4A8F-A3AD-4A538FE78A1E}" srcOrd="4" destOrd="0" presId="urn:microsoft.com/office/officeart/2005/8/layout/pyramid1"/>
    <dgm:cxn modelId="{40A96175-ABD9-41AE-9992-4A982D362523}" type="presParOf" srcId="{84EC934C-53AE-4A8F-A3AD-4A538FE78A1E}" destId="{00B84CD5-7B13-404A-BA3E-63C63E88D795}" srcOrd="0" destOrd="0" presId="urn:microsoft.com/office/officeart/2005/8/layout/pyramid1"/>
    <dgm:cxn modelId="{657F3273-7353-439F-B6C1-703683DCF77E}" type="presParOf" srcId="{84EC934C-53AE-4A8F-A3AD-4A538FE78A1E}" destId="{4A12E780-BD8B-4823-83E9-D7BFFADC4A8D}" srcOrd="1" destOrd="0" presId="urn:microsoft.com/office/officeart/2005/8/layout/pyramid1"/>
    <dgm:cxn modelId="{F4D335DD-2DE3-41F1-BE39-7E618432E6C1}" type="presParOf" srcId="{9D6E9B83-40B9-48DD-8C2E-5044E9E78A9C}" destId="{2B3B33CA-8B5F-44D5-B945-74BC767270F1}" srcOrd="5" destOrd="0" presId="urn:microsoft.com/office/officeart/2005/8/layout/pyramid1"/>
    <dgm:cxn modelId="{13B81ED8-3CFD-44F8-B335-7E6495E8F812}" type="presParOf" srcId="{2B3B33CA-8B5F-44D5-B945-74BC767270F1}" destId="{39EDA3BC-CB3A-45FC-8282-D992837A68FB}" srcOrd="0" destOrd="0" presId="urn:microsoft.com/office/officeart/2005/8/layout/pyramid1"/>
    <dgm:cxn modelId="{221616BD-8DE5-4964-BFBA-C5CBE1265BDF}" type="presParOf" srcId="{2B3B33CA-8B5F-44D5-B945-74BC767270F1}" destId="{412D47B0-EEAF-43F7-B072-4A575883D1AC}" srcOrd="1" destOrd="0" presId="urn:microsoft.com/office/officeart/2005/8/layout/pyramid1"/>
    <dgm:cxn modelId="{89B144EF-ED2F-40A7-8746-FE204D726283}" type="presParOf" srcId="{9D6E9B83-40B9-48DD-8C2E-5044E9E78A9C}" destId="{3FBE734D-E60A-4F7F-BF89-3CB64E6DD372}" srcOrd="6" destOrd="0" presId="urn:microsoft.com/office/officeart/2005/8/layout/pyramid1"/>
    <dgm:cxn modelId="{E058391E-9BA1-4761-82F8-7CDB8D2D5A5A}" type="presParOf" srcId="{3FBE734D-E60A-4F7F-BF89-3CB64E6DD372}" destId="{9D98ACCB-8B2C-4E11-9D6A-FB26A4F4689C}" srcOrd="0" destOrd="0" presId="urn:microsoft.com/office/officeart/2005/8/layout/pyramid1"/>
    <dgm:cxn modelId="{FBB0AD37-0F92-4FA5-9E30-B213D5E52DC6}" type="presParOf" srcId="{3FBE734D-E60A-4F7F-BF89-3CB64E6DD372}" destId="{383ADC20-A55D-4B1B-89FD-951062A9DF09}" srcOrd="1" destOrd="0" presId="urn:microsoft.com/office/officeart/2005/8/layout/pyramid1"/>
    <dgm:cxn modelId="{2D162005-1927-4F6F-AD20-442CDF2D0EE3}" type="presParOf" srcId="{9D6E9B83-40B9-48DD-8C2E-5044E9E78A9C}" destId="{024A5EFF-3B32-4BB9-A960-8D7A356014C3}" srcOrd="7" destOrd="0" presId="urn:microsoft.com/office/officeart/2005/8/layout/pyramid1"/>
    <dgm:cxn modelId="{313FC1DA-0FBA-4760-8609-2A2AA0B4B9FF}" type="presParOf" srcId="{024A5EFF-3B32-4BB9-A960-8D7A356014C3}" destId="{0F61B6BD-5D16-4D11-B5D5-B47D2C7A2146}" srcOrd="0" destOrd="0" presId="urn:microsoft.com/office/officeart/2005/8/layout/pyramid1"/>
    <dgm:cxn modelId="{0836E3EA-5B71-4409-BF27-79E780649776}" type="presParOf" srcId="{024A5EFF-3B32-4BB9-A960-8D7A356014C3}" destId="{98F8D99B-E732-4BAC-8FBC-3DAEDDB01526}" srcOrd="1" destOrd="0" presId="urn:microsoft.com/office/officeart/2005/8/layout/pyramid1"/>
    <dgm:cxn modelId="{2DC0B17A-BA6A-4ED6-BFD9-79E08E44DDBE}" type="presParOf" srcId="{9D6E9B83-40B9-48DD-8C2E-5044E9E78A9C}" destId="{A5CB52E4-DDF6-42ED-AF21-9EF41BEAD37D}" srcOrd="8" destOrd="0" presId="urn:microsoft.com/office/officeart/2005/8/layout/pyramid1"/>
    <dgm:cxn modelId="{79C3D0B0-1CF8-45E1-8A81-4B77281D2442}" type="presParOf" srcId="{A5CB52E4-DDF6-42ED-AF21-9EF41BEAD37D}" destId="{CB4B1FCF-2C4E-4B47-9068-54443E3CD997}" srcOrd="0" destOrd="0" presId="urn:microsoft.com/office/officeart/2005/8/layout/pyramid1"/>
    <dgm:cxn modelId="{D1B4DEE4-75CD-44DD-9E69-BB0A124D82B6}" type="presParOf" srcId="{A5CB52E4-DDF6-42ED-AF21-9EF41BEAD37D}" destId="{E75A8290-A3FB-44AD-99B8-98E5E417A0A0}" srcOrd="1" destOrd="0" presId="urn:microsoft.com/office/officeart/2005/8/layout/pyramid1"/>
    <dgm:cxn modelId="{249082B6-B647-4434-8D03-95148C951898}" type="presParOf" srcId="{9D6E9B83-40B9-48DD-8C2E-5044E9E78A9C}" destId="{A398506E-E32A-4442-8833-17B57392BD8B}" srcOrd="9" destOrd="0" presId="urn:microsoft.com/office/officeart/2005/8/layout/pyramid1"/>
    <dgm:cxn modelId="{B0BA488B-52A9-4523-896A-D6FAD2421671}" type="presParOf" srcId="{A398506E-E32A-4442-8833-17B57392BD8B}" destId="{3A5F7408-E547-4CD9-A4AB-F57D4AA9F9E6}" srcOrd="0" destOrd="0" presId="urn:microsoft.com/office/officeart/2005/8/layout/pyramid1"/>
    <dgm:cxn modelId="{20B9B1D1-E9D4-46E5-955E-E8537DADA31E}" type="presParOf" srcId="{A398506E-E32A-4442-8833-17B57392BD8B}" destId="{E1B0D87B-5C04-43FA-9EC0-3DDF4D95C9C0}" srcOrd="1" destOrd="0" presId="urn:microsoft.com/office/officeart/2005/8/layout/pyramid1"/>
    <dgm:cxn modelId="{8F3BEF43-0AB2-441C-8D7E-BCB1C223ACCF}" type="presParOf" srcId="{9D6E9B83-40B9-48DD-8C2E-5044E9E78A9C}" destId="{8D17977B-CE5B-498F-812F-F5524E520617}" srcOrd="10" destOrd="0" presId="urn:microsoft.com/office/officeart/2005/8/layout/pyramid1"/>
    <dgm:cxn modelId="{A31260F7-F778-42C5-8452-83534B3F5001}" type="presParOf" srcId="{8D17977B-CE5B-498F-812F-F5524E520617}" destId="{FC72C6D8-07CF-471B-A6D5-35AA0653AD13}" srcOrd="0" destOrd="0" presId="urn:microsoft.com/office/officeart/2005/8/layout/pyramid1"/>
    <dgm:cxn modelId="{1436029B-3C95-4848-BC1A-94640F90418B}" type="presParOf" srcId="{8D17977B-CE5B-498F-812F-F5524E520617}" destId="{1C73BFF6-0855-41FF-B6B1-CB510DA81EB1}" srcOrd="1" destOrd="0" presId="urn:microsoft.com/office/officeart/2005/8/layout/pyramid1"/>
    <dgm:cxn modelId="{1418040A-C31E-4432-97FC-5DD6389C199C}" type="presParOf" srcId="{9D6E9B83-40B9-48DD-8C2E-5044E9E78A9C}" destId="{BB2CDC56-3983-44D0-9886-AFE2C13AE8D2}" srcOrd="11" destOrd="0" presId="urn:microsoft.com/office/officeart/2005/8/layout/pyramid1"/>
    <dgm:cxn modelId="{A70E7B34-BBA7-4200-B257-5711ACB69736}" type="presParOf" srcId="{BB2CDC56-3983-44D0-9886-AFE2C13AE8D2}" destId="{6BF9F857-C9B4-4AD2-B342-8DF40A69507A}" srcOrd="0" destOrd="0" presId="urn:microsoft.com/office/officeart/2005/8/layout/pyramid1"/>
    <dgm:cxn modelId="{9E518B16-6BE5-404F-943E-48129D7A56BA}" type="presParOf" srcId="{BB2CDC56-3983-44D0-9886-AFE2C13AE8D2}" destId="{9EE92E9D-19EC-4774-9696-FF3DEA529EFE}" srcOrd="1" destOrd="0" presId="urn:microsoft.com/office/officeart/2005/8/layout/pyramid1"/>
    <dgm:cxn modelId="{F8D1DFFD-885A-4A48-B9AD-B0B81D29F9C3}" type="presParOf" srcId="{9D6E9B83-40B9-48DD-8C2E-5044E9E78A9C}" destId="{40230DB7-4CB7-4802-8636-027E89D5E633}" srcOrd="12" destOrd="0" presId="urn:microsoft.com/office/officeart/2005/8/layout/pyramid1"/>
    <dgm:cxn modelId="{50CCF464-AB7A-446F-B137-627C1826D265}" type="presParOf" srcId="{40230DB7-4CB7-4802-8636-027E89D5E633}" destId="{DF96ECC0-DE8D-465B-A44E-16488978E1FD}" srcOrd="0" destOrd="0" presId="urn:microsoft.com/office/officeart/2005/8/layout/pyramid1"/>
    <dgm:cxn modelId="{6ED942F8-1E8B-474F-85C1-B5269870A2C1}" type="presParOf" srcId="{40230DB7-4CB7-4802-8636-027E89D5E633}" destId="{0B6EBEC3-3D0E-49D6-8FFD-DFBCCE93676D}" srcOrd="1" destOrd="0" presId="urn:microsoft.com/office/officeart/2005/8/layout/pyramid1"/>
    <dgm:cxn modelId="{DC0A1A86-3F15-4343-8604-EE5D153C9865}" type="presParOf" srcId="{9D6E9B83-40B9-48DD-8C2E-5044E9E78A9C}" destId="{0DEDF157-B793-4C1D-8F26-2AF95A1C97C7}" srcOrd="13" destOrd="0" presId="urn:microsoft.com/office/officeart/2005/8/layout/pyramid1"/>
    <dgm:cxn modelId="{6474934F-C4B2-4105-A0A0-8B714285DDFD}" type="presParOf" srcId="{0DEDF157-B793-4C1D-8F26-2AF95A1C97C7}" destId="{AE51E7F9-A05B-4127-A2F2-BC68E5147986}" srcOrd="0" destOrd="0" presId="urn:microsoft.com/office/officeart/2005/8/layout/pyramid1"/>
    <dgm:cxn modelId="{56C30475-6438-4F7A-9FBB-C12AC0753229}" type="presParOf" srcId="{0DEDF157-B793-4C1D-8F26-2AF95A1C97C7}" destId="{37AD2FDE-41BE-48EA-BCBE-BACD6E9D7971}" srcOrd="1" destOrd="0" presId="urn:microsoft.com/office/officeart/2005/8/layout/pyramid1"/>
    <dgm:cxn modelId="{8E054004-2B0B-4D95-BB70-CE2E339EE978}" type="presParOf" srcId="{9D6E9B83-40B9-48DD-8C2E-5044E9E78A9C}" destId="{F595EF7D-6212-49E2-A711-B4E415453E17}" srcOrd="14" destOrd="0" presId="urn:microsoft.com/office/officeart/2005/8/layout/pyramid1"/>
    <dgm:cxn modelId="{AF304291-656C-4C58-92FC-70951C84EB87}" type="presParOf" srcId="{F595EF7D-6212-49E2-A711-B4E415453E17}" destId="{3FB4A869-90F7-43DA-9DD5-0B794411F4EE}" srcOrd="0" destOrd="0" presId="urn:microsoft.com/office/officeart/2005/8/layout/pyramid1"/>
    <dgm:cxn modelId="{BA4E83BE-9249-4D5B-A20F-475840BEEDDC}" type="presParOf" srcId="{F595EF7D-6212-49E2-A711-B4E415453E17}" destId="{E65A93DC-31B6-4407-9770-9C8F38E67AA5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77C80A-ADDE-4643-AC06-F28CC1BC8A11}" type="doc">
      <dgm:prSet loTypeId="urn:microsoft.com/office/officeart/2005/8/layout/pyramid1" loCatId="pyramid" qsTypeId="urn:microsoft.com/office/officeart/2005/8/quickstyle/3d1" qsCatId="3D" csTypeId="urn:microsoft.com/office/officeart/2005/8/colors/accent6_2" csCatId="accent6" phldr="1"/>
      <dgm:spPr/>
    </dgm:pt>
    <dgm:pt modelId="{77B1E76C-376B-4C73-AE7B-A5E41CF63A64}">
      <dgm:prSet phldrT="[Текст]"/>
      <dgm:spPr/>
      <dgm:t>
        <a:bodyPr/>
        <a:lstStyle/>
        <a:p>
          <a:endParaRPr lang="ru-RU" b="0" dirty="0"/>
        </a:p>
      </dgm:t>
    </dgm:pt>
    <dgm:pt modelId="{C81DC17C-F500-4C0D-A7EA-B93143B1EF09}" type="parTrans" cxnId="{2B9F62B7-41F6-4C59-885E-44A86EB3D060}">
      <dgm:prSet/>
      <dgm:spPr/>
      <dgm:t>
        <a:bodyPr/>
        <a:lstStyle/>
        <a:p>
          <a:endParaRPr lang="ru-RU" b="0"/>
        </a:p>
      </dgm:t>
    </dgm:pt>
    <dgm:pt modelId="{0A592CBE-883A-4CCA-8748-3999168CC78E}" type="sibTrans" cxnId="{2B9F62B7-41F6-4C59-885E-44A86EB3D060}">
      <dgm:prSet/>
      <dgm:spPr/>
      <dgm:t>
        <a:bodyPr/>
        <a:lstStyle/>
        <a:p>
          <a:endParaRPr lang="ru-RU" b="0"/>
        </a:p>
      </dgm:t>
    </dgm:pt>
    <dgm:pt modelId="{43A1AB0A-2637-4FBD-9729-2DEC65AD13D2}">
      <dgm:prSet phldrT="[Текст]"/>
      <dgm:spPr/>
      <dgm:t>
        <a:bodyPr/>
        <a:lstStyle/>
        <a:p>
          <a:endParaRPr lang="ru-RU" b="0" dirty="0"/>
        </a:p>
      </dgm:t>
    </dgm:pt>
    <dgm:pt modelId="{DF2A0897-7A1A-4631-947A-D2628B69AF1A}" type="parTrans" cxnId="{EC23ED6A-50C2-44E6-9B91-0056D8D7A3D2}">
      <dgm:prSet/>
      <dgm:spPr/>
      <dgm:t>
        <a:bodyPr/>
        <a:lstStyle/>
        <a:p>
          <a:endParaRPr lang="ru-RU" b="0"/>
        </a:p>
      </dgm:t>
    </dgm:pt>
    <dgm:pt modelId="{EA892F1A-629F-4FDD-945E-9F6F4661109F}" type="sibTrans" cxnId="{EC23ED6A-50C2-44E6-9B91-0056D8D7A3D2}">
      <dgm:prSet/>
      <dgm:spPr/>
      <dgm:t>
        <a:bodyPr/>
        <a:lstStyle/>
        <a:p>
          <a:endParaRPr lang="ru-RU" b="0"/>
        </a:p>
      </dgm:t>
    </dgm:pt>
    <dgm:pt modelId="{1715D24C-5671-4403-9F2A-340A33AB534C}">
      <dgm:prSet phldrT="[Текст]"/>
      <dgm:spPr/>
      <dgm:t>
        <a:bodyPr/>
        <a:lstStyle/>
        <a:p>
          <a:endParaRPr lang="ru-RU" b="0" dirty="0"/>
        </a:p>
      </dgm:t>
    </dgm:pt>
    <dgm:pt modelId="{68CCDA86-8DD8-47DA-ABD0-84EEFC487416}" type="parTrans" cxnId="{D950D069-ABFF-4DC5-9C3A-A97A0E9655B2}">
      <dgm:prSet/>
      <dgm:spPr/>
      <dgm:t>
        <a:bodyPr/>
        <a:lstStyle/>
        <a:p>
          <a:endParaRPr lang="ru-RU" b="0"/>
        </a:p>
      </dgm:t>
    </dgm:pt>
    <dgm:pt modelId="{36D892DF-C7F4-479E-A82E-B6B461493ECD}" type="sibTrans" cxnId="{D950D069-ABFF-4DC5-9C3A-A97A0E9655B2}">
      <dgm:prSet/>
      <dgm:spPr/>
      <dgm:t>
        <a:bodyPr/>
        <a:lstStyle/>
        <a:p>
          <a:endParaRPr lang="ru-RU" b="0"/>
        </a:p>
      </dgm:t>
    </dgm:pt>
    <dgm:pt modelId="{E69C221B-F7F8-42C8-87B9-B273FF9EC324}">
      <dgm:prSet phldrT="[Текст]"/>
      <dgm:spPr/>
      <dgm:t>
        <a:bodyPr/>
        <a:lstStyle/>
        <a:p>
          <a:endParaRPr lang="ru-RU" b="0" dirty="0"/>
        </a:p>
      </dgm:t>
    </dgm:pt>
    <dgm:pt modelId="{4AB6D9AD-2BAF-40EF-A5F0-700AAED915D6}" type="parTrans" cxnId="{CD3ED79B-A33D-415F-A754-722FE5A68600}">
      <dgm:prSet/>
      <dgm:spPr/>
      <dgm:t>
        <a:bodyPr/>
        <a:lstStyle/>
        <a:p>
          <a:endParaRPr lang="ru-RU" b="0"/>
        </a:p>
      </dgm:t>
    </dgm:pt>
    <dgm:pt modelId="{4A83BB0A-212C-44D5-AB93-3C2CC67CA93C}" type="sibTrans" cxnId="{CD3ED79B-A33D-415F-A754-722FE5A68600}">
      <dgm:prSet/>
      <dgm:spPr/>
      <dgm:t>
        <a:bodyPr/>
        <a:lstStyle/>
        <a:p>
          <a:endParaRPr lang="ru-RU" b="0"/>
        </a:p>
      </dgm:t>
    </dgm:pt>
    <dgm:pt modelId="{06132BA1-40A7-40A1-8056-230CF0919D01}">
      <dgm:prSet phldrT="[Текст]"/>
      <dgm:spPr/>
      <dgm:t>
        <a:bodyPr/>
        <a:lstStyle/>
        <a:p>
          <a:endParaRPr lang="ru-RU" b="0" dirty="0"/>
        </a:p>
      </dgm:t>
    </dgm:pt>
    <dgm:pt modelId="{F47D8D58-550F-43F4-9BA1-998C70F01DFF}" type="parTrans" cxnId="{DA116277-409A-4B9A-8468-BAFAAF9EB6AE}">
      <dgm:prSet/>
      <dgm:spPr/>
      <dgm:t>
        <a:bodyPr/>
        <a:lstStyle/>
        <a:p>
          <a:endParaRPr lang="ru-RU" b="0"/>
        </a:p>
      </dgm:t>
    </dgm:pt>
    <dgm:pt modelId="{70922678-D41C-4549-84CB-08D45D79CE02}" type="sibTrans" cxnId="{DA116277-409A-4B9A-8468-BAFAAF9EB6AE}">
      <dgm:prSet/>
      <dgm:spPr/>
      <dgm:t>
        <a:bodyPr/>
        <a:lstStyle/>
        <a:p>
          <a:endParaRPr lang="ru-RU" b="0"/>
        </a:p>
      </dgm:t>
    </dgm:pt>
    <dgm:pt modelId="{FABAA85B-0C03-4398-8AC1-C1AC468CBFB8}">
      <dgm:prSet phldrT="[Текст]"/>
      <dgm:spPr/>
      <dgm:t>
        <a:bodyPr/>
        <a:lstStyle/>
        <a:p>
          <a:endParaRPr lang="ru-RU" b="0" dirty="0"/>
        </a:p>
      </dgm:t>
    </dgm:pt>
    <dgm:pt modelId="{8A643160-846A-477E-B1FE-0646EEF0E238}" type="parTrans" cxnId="{8F6D91F9-C1B3-4571-8D0D-EF1404E70187}">
      <dgm:prSet/>
      <dgm:spPr/>
      <dgm:t>
        <a:bodyPr/>
        <a:lstStyle/>
        <a:p>
          <a:endParaRPr lang="ru-RU" b="0"/>
        </a:p>
      </dgm:t>
    </dgm:pt>
    <dgm:pt modelId="{7594D1AC-419D-4D6F-B61D-5D508BAEF008}" type="sibTrans" cxnId="{8F6D91F9-C1B3-4571-8D0D-EF1404E70187}">
      <dgm:prSet/>
      <dgm:spPr/>
      <dgm:t>
        <a:bodyPr/>
        <a:lstStyle/>
        <a:p>
          <a:endParaRPr lang="ru-RU" b="0"/>
        </a:p>
      </dgm:t>
    </dgm:pt>
    <dgm:pt modelId="{28FC11C6-C4BC-4423-BDE8-2196B6BFF43B}">
      <dgm:prSet phldrT="[Текст]"/>
      <dgm:spPr/>
      <dgm:t>
        <a:bodyPr/>
        <a:lstStyle/>
        <a:p>
          <a:endParaRPr lang="ru-RU" b="0" dirty="0"/>
        </a:p>
      </dgm:t>
    </dgm:pt>
    <dgm:pt modelId="{AD1C1724-224E-402F-B551-E6315AA9FA5C}" type="parTrans" cxnId="{1907B12B-3885-4F12-9603-5CF9A25DEBB3}">
      <dgm:prSet/>
      <dgm:spPr/>
      <dgm:t>
        <a:bodyPr/>
        <a:lstStyle/>
        <a:p>
          <a:endParaRPr lang="ru-RU" b="0"/>
        </a:p>
      </dgm:t>
    </dgm:pt>
    <dgm:pt modelId="{9E0BBEF7-3D18-4AA4-A566-2495EDD1274F}" type="sibTrans" cxnId="{1907B12B-3885-4F12-9603-5CF9A25DEBB3}">
      <dgm:prSet/>
      <dgm:spPr/>
      <dgm:t>
        <a:bodyPr/>
        <a:lstStyle/>
        <a:p>
          <a:endParaRPr lang="ru-RU" b="0"/>
        </a:p>
      </dgm:t>
    </dgm:pt>
    <dgm:pt modelId="{960F5747-176B-4A2B-B80B-6220EE90D576}">
      <dgm:prSet phldrT="[Текст]"/>
      <dgm:spPr/>
      <dgm:t>
        <a:bodyPr/>
        <a:lstStyle/>
        <a:p>
          <a:endParaRPr lang="ru-RU" b="0" dirty="0"/>
        </a:p>
      </dgm:t>
    </dgm:pt>
    <dgm:pt modelId="{E682BBAA-732F-4B9E-8C54-06425F6CB2FB}" type="parTrans" cxnId="{70505187-4E0F-4165-873A-957958E87A47}">
      <dgm:prSet/>
      <dgm:spPr/>
      <dgm:t>
        <a:bodyPr/>
        <a:lstStyle/>
        <a:p>
          <a:endParaRPr lang="ru-RU" b="0"/>
        </a:p>
      </dgm:t>
    </dgm:pt>
    <dgm:pt modelId="{7DBE0CA4-C9F8-446F-9E81-478960C1CB32}" type="sibTrans" cxnId="{70505187-4E0F-4165-873A-957958E87A47}">
      <dgm:prSet/>
      <dgm:spPr/>
      <dgm:t>
        <a:bodyPr/>
        <a:lstStyle/>
        <a:p>
          <a:endParaRPr lang="ru-RU" b="0"/>
        </a:p>
      </dgm:t>
    </dgm:pt>
    <dgm:pt modelId="{39CF6701-7406-407C-9C09-EBD317FB4652}">
      <dgm:prSet phldrT="[Текст]"/>
      <dgm:spPr/>
      <dgm:t>
        <a:bodyPr/>
        <a:lstStyle/>
        <a:p>
          <a:endParaRPr lang="ru-RU" b="0" dirty="0"/>
        </a:p>
      </dgm:t>
    </dgm:pt>
    <dgm:pt modelId="{AE58CB2A-04AB-4401-A11D-E29964CA991F}" type="parTrans" cxnId="{CC8BC671-BB6C-4958-884F-695A9FB87328}">
      <dgm:prSet/>
      <dgm:spPr/>
      <dgm:t>
        <a:bodyPr/>
        <a:lstStyle/>
        <a:p>
          <a:endParaRPr lang="ru-RU"/>
        </a:p>
      </dgm:t>
    </dgm:pt>
    <dgm:pt modelId="{D32DC6A1-CD42-4E9D-A96D-EAD241BF0BCA}" type="sibTrans" cxnId="{CC8BC671-BB6C-4958-884F-695A9FB87328}">
      <dgm:prSet/>
      <dgm:spPr/>
      <dgm:t>
        <a:bodyPr/>
        <a:lstStyle/>
        <a:p>
          <a:endParaRPr lang="ru-RU"/>
        </a:p>
      </dgm:t>
    </dgm:pt>
    <dgm:pt modelId="{9D6E9B83-40B9-48DD-8C2E-5044E9E78A9C}" type="pres">
      <dgm:prSet presAssocID="{D777C80A-ADDE-4643-AC06-F28CC1BC8A11}" presName="Name0" presStyleCnt="0">
        <dgm:presLayoutVars>
          <dgm:dir/>
          <dgm:animLvl val="lvl"/>
          <dgm:resizeHandles val="exact"/>
        </dgm:presLayoutVars>
      </dgm:prSet>
      <dgm:spPr/>
    </dgm:pt>
    <dgm:pt modelId="{3C5FDE2E-4F22-4870-9050-619A6AF02883}" type="pres">
      <dgm:prSet presAssocID="{77B1E76C-376B-4C73-AE7B-A5E41CF63A64}" presName="Name8" presStyleCnt="0"/>
      <dgm:spPr/>
    </dgm:pt>
    <dgm:pt modelId="{286F556A-AC0D-4B9F-97D4-B0B630888A0C}" type="pres">
      <dgm:prSet presAssocID="{77B1E76C-376B-4C73-AE7B-A5E41CF63A64}" presName="level" presStyleLbl="node1" presStyleIdx="0" presStyleCnt="9">
        <dgm:presLayoutVars>
          <dgm:chMax val="1"/>
          <dgm:bulletEnabled val="1"/>
        </dgm:presLayoutVars>
      </dgm:prSet>
      <dgm:spPr/>
    </dgm:pt>
    <dgm:pt modelId="{404F8DB9-F9FD-45EA-9C1C-85CC67EAADB3}" type="pres">
      <dgm:prSet presAssocID="{77B1E76C-376B-4C73-AE7B-A5E41CF63A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C93991-BEAA-4125-9621-667187D7EBB5}" type="pres">
      <dgm:prSet presAssocID="{960F5747-176B-4A2B-B80B-6220EE90D576}" presName="Name8" presStyleCnt="0"/>
      <dgm:spPr/>
    </dgm:pt>
    <dgm:pt modelId="{3A3DEFFD-7533-4605-8E00-262C9C885FFD}" type="pres">
      <dgm:prSet presAssocID="{960F5747-176B-4A2B-B80B-6220EE90D576}" presName="level" presStyleLbl="node1" presStyleIdx="1" presStyleCnt="9">
        <dgm:presLayoutVars>
          <dgm:chMax val="1"/>
          <dgm:bulletEnabled val="1"/>
        </dgm:presLayoutVars>
      </dgm:prSet>
      <dgm:spPr/>
    </dgm:pt>
    <dgm:pt modelId="{633AA81C-3659-4A52-98C9-C0B7A0AE1439}" type="pres">
      <dgm:prSet presAssocID="{960F5747-176B-4A2B-B80B-6220EE90D5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A8D0310-A5FF-409A-87AC-D5047E11F554}" type="pres">
      <dgm:prSet presAssocID="{1715D24C-5671-4403-9F2A-340A33AB534C}" presName="Name8" presStyleCnt="0"/>
      <dgm:spPr/>
    </dgm:pt>
    <dgm:pt modelId="{7D1B197D-2997-4ABD-8B0C-EE1560F9B1AD}" type="pres">
      <dgm:prSet presAssocID="{1715D24C-5671-4403-9F2A-340A33AB534C}" presName="level" presStyleLbl="node1" presStyleIdx="2" presStyleCnt="9">
        <dgm:presLayoutVars>
          <dgm:chMax val="1"/>
          <dgm:bulletEnabled val="1"/>
        </dgm:presLayoutVars>
      </dgm:prSet>
      <dgm:spPr/>
    </dgm:pt>
    <dgm:pt modelId="{000D2628-4CB0-4CDE-84BD-E3E6F84646BC}" type="pres">
      <dgm:prSet presAssocID="{1715D24C-5671-4403-9F2A-340A33AB53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AE5C40-E5C5-40CB-B35A-7A1A48611545}" type="pres">
      <dgm:prSet presAssocID="{43A1AB0A-2637-4FBD-9729-2DEC65AD13D2}" presName="Name8" presStyleCnt="0"/>
      <dgm:spPr/>
    </dgm:pt>
    <dgm:pt modelId="{B8970711-1B42-4A07-92E9-754FD93B7CCF}" type="pres">
      <dgm:prSet presAssocID="{43A1AB0A-2637-4FBD-9729-2DEC65AD13D2}" presName="level" presStyleLbl="node1" presStyleIdx="3" presStyleCnt="9">
        <dgm:presLayoutVars>
          <dgm:chMax val="1"/>
          <dgm:bulletEnabled val="1"/>
        </dgm:presLayoutVars>
      </dgm:prSet>
      <dgm:spPr/>
    </dgm:pt>
    <dgm:pt modelId="{9FCDBFEB-1ADB-437A-AA15-7061B65128E7}" type="pres">
      <dgm:prSet presAssocID="{43A1AB0A-2637-4FBD-9729-2DEC65AD13D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A6A8B7-94B4-42DC-81A4-00D9385A8705}" type="pres">
      <dgm:prSet presAssocID="{FABAA85B-0C03-4398-8AC1-C1AC468CBFB8}" presName="Name8" presStyleCnt="0"/>
      <dgm:spPr/>
    </dgm:pt>
    <dgm:pt modelId="{4F2C0DAB-2EC5-4EB9-B712-DCEA8939B738}" type="pres">
      <dgm:prSet presAssocID="{FABAA85B-0C03-4398-8AC1-C1AC468CBFB8}" presName="level" presStyleLbl="node1" presStyleIdx="4" presStyleCnt="9">
        <dgm:presLayoutVars>
          <dgm:chMax val="1"/>
          <dgm:bulletEnabled val="1"/>
        </dgm:presLayoutVars>
      </dgm:prSet>
      <dgm:spPr/>
    </dgm:pt>
    <dgm:pt modelId="{14D4323B-FFB8-4D94-B6BF-AA584C3253E5}" type="pres">
      <dgm:prSet presAssocID="{FABAA85B-0C03-4398-8AC1-C1AC468CBF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95EF7D-6212-49E2-A711-B4E415453E17}" type="pres">
      <dgm:prSet presAssocID="{28FC11C6-C4BC-4423-BDE8-2196B6BFF43B}" presName="Name8" presStyleCnt="0"/>
      <dgm:spPr/>
    </dgm:pt>
    <dgm:pt modelId="{3FB4A869-90F7-43DA-9DD5-0B794411F4EE}" type="pres">
      <dgm:prSet presAssocID="{28FC11C6-C4BC-4423-BDE8-2196B6BFF43B}" presName="level" presStyleLbl="node1" presStyleIdx="5" presStyleCnt="9">
        <dgm:presLayoutVars>
          <dgm:chMax val="1"/>
          <dgm:bulletEnabled val="1"/>
        </dgm:presLayoutVars>
      </dgm:prSet>
      <dgm:spPr/>
    </dgm:pt>
    <dgm:pt modelId="{E65A93DC-31B6-4407-9770-9C8F38E67AA5}" type="pres">
      <dgm:prSet presAssocID="{28FC11C6-C4BC-4423-BDE8-2196B6BFF4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BA0B093-6D6F-4939-8953-515E4867B19D}" type="pres">
      <dgm:prSet presAssocID="{06132BA1-40A7-40A1-8056-230CF0919D01}" presName="Name8" presStyleCnt="0"/>
      <dgm:spPr/>
    </dgm:pt>
    <dgm:pt modelId="{E8AC814D-55C9-452D-9C43-0A7D1A2538B2}" type="pres">
      <dgm:prSet presAssocID="{06132BA1-40A7-40A1-8056-230CF0919D01}" presName="level" presStyleLbl="node1" presStyleIdx="6" presStyleCnt="9">
        <dgm:presLayoutVars>
          <dgm:chMax val="1"/>
          <dgm:bulletEnabled val="1"/>
        </dgm:presLayoutVars>
      </dgm:prSet>
      <dgm:spPr/>
    </dgm:pt>
    <dgm:pt modelId="{A4D4C029-2B9E-4A33-95D9-BD79249F198C}" type="pres">
      <dgm:prSet presAssocID="{06132BA1-40A7-40A1-8056-230CF0919D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F580A6-BBC2-4CAB-AB0A-41F0B723C362}" type="pres">
      <dgm:prSet presAssocID="{39CF6701-7406-407C-9C09-EBD317FB4652}" presName="Name8" presStyleCnt="0"/>
      <dgm:spPr/>
    </dgm:pt>
    <dgm:pt modelId="{DDC85FBF-AB22-40EA-922D-CD5DB0F1AF7A}" type="pres">
      <dgm:prSet presAssocID="{39CF6701-7406-407C-9C09-EBD317FB4652}" presName="level" presStyleLbl="node1" presStyleIdx="7" presStyleCnt="9">
        <dgm:presLayoutVars>
          <dgm:chMax val="1"/>
          <dgm:bulletEnabled val="1"/>
        </dgm:presLayoutVars>
      </dgm:prSet>
      <dgm:spPr/>
    </dgm:pt>
    <dgm:pt modelId="{8911B16F-F5F9-45D3-B659-C3728A1A7289}" type="pres">
      <dgm:prSet presAssocID="{39CF6701-7406-407C-9C09-EBD317FB46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05F0EF-DB3F-4270-BA55-AB25CF45619E}" type="pres">
      <dgm:prSet presAssocID="{E69C221B-F7F8-42C8-87B9-B273FF9EC324}" presName="Name8" presStyleCnt="0"/>
      <dgm:spPr/>
    </dgm:pt>
    <dgm:pt modelId="{27591C8F-2B8D-418C-89C5-B8838261BF20}" type="pres">
      <dgm:prSet presAssocID="{E69C221B-F7F8-42C8-87B9-B273FF9EC324}" presName="level" presStyleLbl="node1" presStyleIdx="8" presStyleCnt="9">
        <dgm:presLayoutVars>
          <dgm:chMax val="1"/>
          <dgm:bulletEnabled val="1"/>
        </dgm:presLayoutVars>
      </dgm:prSet>
      <dgm:spPr/>
    </dgm:pt>
    <dgm:pt modelId="{CBCE5E10-6E34-4C3D-8FA8-A468EB4B1220}" type="pres">
      <dgm:prSet presAssocID="{E69C221B-F7F8-42C8-87B9-B273FF9EC32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1DEA05-7E22-4A7C-8139-AE44631E2623}" type="presOf" srcId="{28FC11C6-C4BC-4423-BDE8-2196B6BFF43B}" destId="{3FB4A869-90F7-43DA-9DD5-0B794411F4EE}" srcOrd="0" destOrd="0" presId="urn:microsoft.com/office/officeart/2005/8/layout/pyramid1"/>
    <dgm:cxn modelId="{AB8A7707-6E4A-47D7-B3AB-9C2ED0B6CCFD}" type="presOf" srcId="{77B1E76C-376B-4C73-AE7B-A5E41CF63A64}" destId="{286F556A-AC0D-4B9F-97D4-B0B630888A0C}" srcOrd="0" destOrd="0" presId="urn:microsoft.com/office/officeart/2005/8/layout/pyramid1"/>
    <dgm:cxn modelId="{061BBC0A-1CFA-45FE-BB21-FF39BCECDE5A}" type="presOf" srcId="{1715D24C-5671-4403-9F2A-340A33AB534C}" destId="{000D2628-4CB0-4CDE-84BD-E3E6F84646BC}" srcOrd="1" destOrd="0" presId="urn:microsoft.com/office/officeart/2005/8/layout/pyramid1"/>
    <dgm:cxn modelId="{A774051B-A0B2-480D-A049-749605DB95F5}" type="presOf" srcId="{06132BA1-40A7-40A1-8056-230CF0919D01}" destId="{A4D4C029-2B9E-4A33-95D9-BD79249F198C}" srcOrd="1" destOrd="0" presId="urn:microsoft.com/office/officeart/2005/8/layout/pyramid1"/>
    <dgm:cxn modelId="{89D4431C-E6A7-4BBD-90F9-2107BCC2E82B}" type="presOf" srcId="{E69C221B-F7F8-42C8-87B9-B273FF9EC324}" destId="{CBCE5E10-6E34-4C3D-8FA8-A468EB4B1220}" srcOrd="1" destOrd="0" presId="urn:microsoft.com/office/officeart/2005/8/layout/pyramid1"/>
    <dgm:cxn modelId="{E3BDDA1C-9775-4B79-9390-600BCB714D18}" type="presOf" srcId="{43A1AB0A-2637-4FBD-9729-2DEC65AD13D2}" destId="{B8970711-1B42-4A07-92E9-754FD93B7CCF}" srcOrd="0" destOrd="0" presId="urn:microsoft.com/office/officeart/2005/8/layout/pyramid1"/>
    <dgm:cxn modelId="{1907B12B-3885-4F12-9603-5CF9A25DEBB3}" srcId="{D777C80A-ADDE-4643-AC06-F28CC1BC8A11}" destId="{28FC11C6-C4BC-4423-BDE8-2196B6BFF43B}" srcOrd="5" destOrd="0" parTransId="{AD1C1724-224E-402F-B551-E6315AA9FA5C}" sibTransId="{9E0BBEF7-3D18-4AA4-A566-2495EDD1274F}"/>
    <dgm:cxn modelId="{19C3EB34-76D3-4DD6-B681-06451D12F8BF}" type="presOf" srcId="{43A1AB0A-2637-4FBD-9729-2DEC65AD13D2}" destId="{9FCDBFEB-1ADB-437A-AA15-7061B65128E7}" srcOrd="1" destOrd="0" presId="urn:microsoft.com/office/officeart/2005/8/layout/pyramid1"/>
    <dgm:cxn modelId="{F9083837-99C5-4FF9-973B-7AFB87D353B2}" type="presOf" srcId="{960F5747-176B-4A2B-B80B-6220EE90D576}" destId="{3A3DEFFD-7533-4605-8E00-262C9C885FFD}" srcOrd="0" destOrd="0" presId="urn:microsoft.com/office/officeart/2005/8/layout/pyramid1"/>
    <dgm:cxn modelId="{4647C53F-5EDB-49DA-A2D9-DE4C83BD62F6}" type="presOf" srcId="{39CF6701-7406-407C-9C09-EBD317FB4652}" destId="{DDC85FBF-AB22-40EA-922D-CD5DB0F1AF7A}" srcOrd="0" destOrd="0" presId="urn:microsoft.com/office/officeart/2005/8/layout/pyramid1"/>
    <dgm:cxn modelId="{311DEB60-CA7F-455E-A38D-E90E2EFBACC2}" type="presOf" srcId="{D777C80A-ADDE-4643-AC06-F28CC1BC8A11}" destId="{9D6E9B83-40B9-48DD-8C2E-5044E9E78A9C}" srcOrd="0" destOrd="0" presId="urn:microsoft.com/office/officeart/2005/8/layout/pyramid1"/>
    <dgm:cxn modelId="{D950D069-ABFF-4DC5-9C3A-A97A0E9655B2}" srcId="{D777C80A-ADDE-4643-AC06-F28CC1BC8A11}" destId="{1715D24C-5671-4403-9F2A-340A33AB534C}" srcOrd="2" destOrd="0" parTransId="{68CCDA86-8DD8-47DA-ABD0-84EEFC487416}" sibTransId="{36D892DF-C7F4-479E-A82E-B6B461493ECD}"/>
    <dgm:cxn modelId="{5ADC2D4A-419E-4BA6-AD2C-82B1811DEE5B}" type="presOf" srcId="{28FC11C6-C4BC-4423-BDE8-2196B6BFF43B}" destId="{E65A93DC-31B6-4407-9770-9C8F38E67AA5}" srcOrd="1" destOrd="0" presId="urn:microsoft.com/office/officeart/2005/8/layout/pyramid1"/>
    <dgm:cxn modelId="{EC23ED6A-50C2-44E6-9B91-0056D8D7A3D2}" srcId="{D777C80A-ADDE-4643-AC06-F28CC1BC8A11}" destId="{43A1AB0A-2637-4FBD-9729-2DEC65AD13D2}" srcOrd="3" destOrd="0" parTransId="{DF2A0897-7A1A-4631-947A-D2628B69AF1A}" sibTransId="{EA892F1A-629F-4FDD-945E-9F6F4661109F}"/>
    <dgm:cxn modelId="{CC8BC671-BB6C-4958-884F-695A9FB87328}" srcId="{D777C80A-ADDE-4643-AC06-F28CC1BC8A11}" destId="{39CF6701-7406-407C-9C09-EBD317FB4652}" srcOrd="7" destOrd="0" parTransId="{AE58CB2A-04AB-4401-A11D-E29964CA991F}" sibTransId="{D32DC6A1-CD42-4E9D-A96D-EAD241BF0BCA}"/>
    <dgm:cxn modelId="{C6797B73-2462-42A1-BF9D-912A607574B0}" type="presOf" srcId="{39CF6701-7406-407C-9C09-EBD317FB4652}" destId="{8911B16F-F5F9-45D3-B659-C3728A1A7289}" srcOrd="1" destOrd="0" presId="urn:microsoft.com/office/officeart/2005/8/layout/pyramid1"/>
    <dgm:cxn modelId="{DA116277-409A-4B9A-8468-BAFAAF9EB6AE}" srcId="{D777C80A-ADDE-4643-AC06-F28CC1BC8A11}" destId="{06132BA1-40A7-40A1-8056-230CF0919D01}" srcOrd="6" destOrd="0" parTransId="{F47D8D58-550F-43F4-9BA1-998C70F01DFF}" sibTransId="{70922678-D41C-4549-84CB-08D45D79CE02}"/>
    <dgm:cxn modelId="{938D7A79-B0D3-4E1D-9AE0-ABD6F33F6E29}" type="presOf" srcId="{FABAA85B-0C03-4398-8AC1-C1AC468CBFB8}" destId="{4F2C0DAB-2EC5-4EB9-B712-DCEA8939B738}" srcOrd="0" destOrd="0" presId="urn:microsoft.com/office/officeart/2005/8/layout/pyramid1"/>
    <dgm:cxn modelId="{70505187-4E0F-4165-873A-957958E87A47}" srcId="{D777C80A-ADDE-4643-AC06-F28CC1BC8A11}" destId="{960F5747-176B-4A2B-B80B-6220EE90D576}" srcOrd="1" destOrd="0" parTransId="{E682BBAA-732F-4B9E-8C54-06425F6CB2FB}" sibTransId="{7DBE0CA4-C9F8-446F-9E81-478960C1CB32}"/>
    <dgm:cxn modelId="{6243DD8C-F510-4D2F-8276-36148A13BC9F}" type="presOf" srcId="{1715D24C-5671-4403-9F2A-340A33AB534C}" destId="{7D1B197D-2997-4ABD-8B0C-EE1560F9B1AD}" srcOrd="0" destOrd="0" presId="urn:microsoft.com/office/officeart/2005/8/layout/pyramid1"/>
    <dgm:cxn modelId="{CD3ED79B-A33D-415F-A754-722FE5A68600}" srcId="{D777C80A-ADDE-4643-AC06-F28CC1BC8A11}" destId="{E69C221B-F7F8-42C8-87B9-B273FF9EC324}" srcOrd="8" destOrd="0" parTransId="{4AB6D9AD-2BAF-40EF-A5F0-700AAED915D6}" sibTransId="{4A83BB0A-212C-44D5-AB93-3C2CC67CA93C}"/>
    <dgm:cxn modelId="{34C9879E-B8EB-4509-9AB9-2852BE019C42}" type="presOf" srcId="{960F5747-176B-4A2B-B80B-6220EE90D576}" destId="{633AA81C-3659-4A52-98C9-C0B7A0AE1439}" srcOrd="1" destOrd="0" presId="urn:microsoft.com/office/officeart/2005/8/layout/pyramid1"/>
    <dgm:cxn modelId="{2B9F62B7-41F6-4C59-885E-44A86EB3D060}" srcId="{D777C80A-ADDE-4643-AC06-F28CC1BC8A11}" destId="{77B1E76C-376B-4C73-AE7B-A5E41CF63A64}" srcOrd="0" destOrd="0" parTransId="{C81DC17C-F500-4C0D-A7EA-B93143B1EF09}" sibTransId="{0A592CBE-883A-4CCA-8748-3999168CC78E}"/>
    <dgm:cxn modelId="{BA87C1C3-8D01-44D5-BCD9-F23B3C42BB8E}" type="presOf" srcId="{77B1E76C-376B-4C73-AE7B-A5E41CF63A64}" destId="{404F8DB9-F9FD-45EA-9C1C-85CC67EAADB3}" srcOrd="1" destOrd="0" presId="urn:microsoft.com/office/officeart/2005/8/layout/pyramid1"/>
    <dgm:cxn modelId="{9CF4B3D5-0F3C-4295-87F0-C5DB14173782}" type="presOf" srcId="{E69C221B-F7F8-42C8-87B9-B273FF9EC324}" destId="{27591C8F-2B8D-418C-89C5-B8838261BF20}" srcOrd="0" destOrd="0" presId="urn:microsoft.com/office/officeart/2005/8/layout/pyramid1"/>
    <dgm:cxn modelId="{248836E1-A09C-47D1-97EB-A0B2B98D3382}" type="presOf" srcId="{FABAA85B-0C03-4398-8AC1-C1AC468CBFB8}" destId="{14D4323B-FFB8-4D94-B6BF-AA584C3253E5}" srcOrd="1" destOrd="0" presId="urn:microsoft.com/office/officeart/2005/8/layout/pyramid1"/>
    <dgm:cxn modelId="{382E01F2-E2A3-409F-9D96-FB1892FA82AB}" type="presOf" srcId="{06132BA1-40A7-40A1-8056-230CF0919D01}" destId="{E8AC814D-55C9-452D-9C43-0A7D1A2538B2}" srcOrd="0" destOrd="0" presId="urn:microsoft.com/office/officeart/2005/8/layout/pyramid1"/>
    <dgm:cxn modelId="{8F6D91F9-C1B3-4571-8D0D-EF1404E70187}" srcId="{D777C80A-ADDE-4643-AC06-F28CC1BC8A11}" destId="{FABAA85B-0C03-4398-8AC1-C1AC468CBFB8}" srcOrd="4" destOrd="0" parTransId="{8A643160-846A-477E-B1FE-0646EEF0E238}" sibTransId="{7594D1AC-419D-4D6F-B61D-5D508BAEF008}"/>
    <dgm:cxn modelId="{0E73B9D5-BCDA-4C30-9DFE-AE2E9B955B8B}" type="presParOf" srcId="{9D6E9B83-40B9-48DD-8C2E-5044E9E78A9C}" destId="{3C5FDE2E-4F22-4870-9050-619A6AF02883}" srcOrd="0" destOrd="0" presId="urn:microsoft.com/office/officeart/2005/8/layout/pyramid1"/>
    <dgm:cxn modelId="{40B71196-D91F-4EAF-A933-7E2AFF443614}" type="presParOf" srcId="{3C5FDE2E-4F22-4870-9050-619A6AF02883}" destId="{286F556A-AC0D-4B9F-97D4-B0B630888A0C}" srcOrd="0" destOrd="0" presId="urn:microsoft.com/office/officeart/2005/8/layout/pyramid1"/>
    <dgm:cxn modelId="{DC087224-A6B5-4398-B24C-B54E3061108E}" type="presParOf" srcId="{3C5FDE2E-4F22-4870-9050-619A6AF02883}" destId="{404F8DB9-F9FD-45EA-9C1C-85CC67EAADB3}" srcOrd="1" destOrd="0" presId="urn:microsoft.com/office/officeart/2005/8/layout/pyramid1"/>
    <dgm:cxn modelId="{8DF689A0-2E73-4DE5-930B-39BF4AC74300}" type="presParOf" srcId="{9D6E9B83-40B9-48DD-8C2E-5044E9E78A9C}" destId="{55C93991-BEAA-4125-9621-667187D7EBB5}" srcOrd="1" destOrd="0" presId="urn:microsoft.com/office/officeart/2005/8/layout/pyramid1"/>
    <dgm:cxn modelId="{376CAD2B-DA37-435B-9E90-1D8D3C77633F}" type="presParOf" srcId="{55C93991-BEAA-4125-9621-667187D7EBB5}" destId="{3A3DEFFD-7533-4605-8E00-262C9C885FFD}" srcOrd="0" destOrd="0" presId="urn:microsoft.com/office/officeart/2005/8/layout/pyramid1"/>
    <dgm:cxn modelId="{A160F0EF-2F69-42E0-A72C-6870ACB69594}" type="presParOf" srcId="{55C93991-BEAA-4125-9621-667187D7EBB5}" destId="{633AA81C-3659-4A52-98C9-C0B7A0AE1439}" srcOrd="1" destOrd="0" presId="urn:microsoft.com/office/officeart/2005/8/layout/pyramid1"/>
    <dgm:cxn modelId="{E275DE6F-B0CA-4DF5-A756-612277D2829A}" type="presParOf" srcId="{9D6E9B83-40B9-48DD-8C2E-5044E9E78A9C}" destId="{3A8D0310-A5FF-409A-87AC-D5047E11F554}" srcOrd="2" destOrd="0" presId="urn:microsoft.com/office/officeart/2005/8/layout/pyramid1"/>
    <dgm:cxn modelId="{FC4AE0B3-EF6B-45D7-BBFB-D82D7B34A8DF}" type="presParOf" srcId="{3A8D0310-A5FF-409A-87AC-D5047E11F554}" destId="{7D1B197D-2997-4ABD-8B0C-EE1560F9B1AD}" srcOrd="0" destOrd="0" presId="urn:microsoft.com/office/officeart/2005/8/layout/pyramid1"/>
    <dgm:cxn modelId="{27DCFB0E-6E58-4D6A-BB45-3B0C382C9513}" type="presParOf" srcId="{3A8D0310-A5FF-409A-87AC-D5047E11F554}" destId="{000D2628-4CB0-4CDE-84BD-E3E6F84646BC}" srcOrd="1" destOrd="0" presId="urn:microsoft.com/office/officeart/2005/8/layout/pyramid1"/>
    <dgm:cxn modelId="{E635A657-3AC4-438D-81C5-A9B9B0DA0EE4}" type="presParOf" srcId="{9D6E9B83-40B9-48DD-8C2E-5044E9E78A9C}" destId="{46AE5C40-E5C5-40CB-B35A-7A1A48611545}" srcOrd="3" destOrd="0" presId="urn:microsoft.com/office/officeart/2005/8/layout/pyramid1"/>
    <dgm:cxn modelId="{CF199417-B3D3-4FB5-A85D-4CD727D3033F}" type="presParOf" srcId="{46AE5C40-E5C5-40CB-B35A-7A1A48611545}" destId="{B8970711-1B42-4A07-92E9-754FD93B7CCF}" srcOrd="0" destOrd="0" presId="urn:microsoft.com/office/officeart/2005/8/layout/pyramid1"/>
    <dgm:cxn modelId="{9B234F08-9CBC-4908-933C-7EC008E3B41A}" type="presParOf" srcId="{46AE5C40-E5C5-40CB-B35A-7A1A48611545}" destId="{9FCDBFEB-1ADB-437A-AA15-7061B65128E7}" srcOrd="1" destOrd="0" presId="urn:microsoft.com/office/officeart/2005/8/layout/pyramid1"/>
    <dgm:cxn modelId="{6DC384A2-A392-416E-8F4D-5CAE5C2E0898}" type="presParOf" srcId="{9D6E9B83-40B9-48DD-8C2E-5044E9E78A9C}" destId="{1BA6A8B7-94B4-42DC-81A4-00D9385A8705}" srcOrd="4" destOrd="0" presId="urn:microsoft.com/office/officeart/2005/8/layout/pyramid1"/>
    <dgm:cxn modelId="{60B15E02-6362-4A47-9D63-0AF655B69DF0}" type="presParOf" srcId="{1BA6A8B7-94B4-42DC-81A4-00D9385A8705}" destId="{4F2C0DAB-2EC5-4EB9-B712-DCEA8939B738}" srcOrd="0" destOrd="0" presId="urn:microsoft.com/office/officeart/2005/8/layout/pyramid1"/>
    <dgm:cxn modelId="{529DCA2D-8A07-419E-98A6-A7B9C8897AE5}" type="presParOf" srcId="{1BA6A8B7-94B4-42DC-81A4-00D9385A8705}" destId="{14D4323B-FFB8-4D94-B6BF-AA584C3253E5}" srcOrd="1" destOrd="0" presId="urn:microsoft.com/office/officeart/2005/8/layout/pyramid1"/>
    <dgm:cxn modelId="{8E054004-2B0B-4D95-BB70-CE2E339EE978}" type="presParOf" srcId="{9D6E9B83-40B9-48DD-8C2E-5044E9E78A9C}" destId="{F595EF7D-6212-49E2-A711-B4E415453E17}" srcOrd="5" destOrd="0" presId="urn:microsoft.com/office/officeart/2005/8/layout/pyramid1"/>
    <dgm:cxn modelId="{AF304291-656C-4C58-92FC-70951C84EB87}" type="presParOf" srcId="{F595EF7D-6212-49E2-A711-B4E415453E17}" destId="{3FB4A869-90F7-43DA-9DD5-0B794411F4EE}" srcOrd="0" destOrd="0" presId="urn:microsoft.com/office/officeart/2005/8/layout/pyramid1"/>
    <dgm:cxn modelId="{BA4E83BE-9249-4D5B-A20F-475840BEEDDC}" type="presParOf" srcId="{F595EF7D-6212-49E2-A711-B4E415453E17}" destId="{E65A93DC-31B6-4407-9770-9C8F38E67AA5}" srcOrd="1" destOrd="0" presId="urn:microsoft.com/office/officeart/2005/8/layout/pyramid1"/>
    <dgm:cxn modelId="{52801901-8680-49AF-9043-2EE899C2A624}" type="presParOf" srcId="{9D6E9B83-40B9-48DD-8C2E-5044E9E78A9C}" destId="{8BA0B093-6D6F-4939-8953-515E4867B19D}" srcOrd="6" destOrd="0" presId="urn:microsoft.com/office/officeart/2005/8/layout/pyramid1"/>
    <dgm:cxn modelId="{7BE3762C-8254-422C-AA8B-45704821C3DF}" type="presParOf" srcId="{8BA0B093-6D6F-4939-8953-515E4867B19D}" destId="{E8AC814D-55C9-452D-9C43-0A7D1A2538B2}" srcOrd="0" destOrd="0" presId="urn:microsoft.com/office/officeart/2005/8/layout/pyramid1"/>
    <dgm:cxn modelId="{BDE650E0-6695-4987-B569-D79ECD7232CB}" type="presParOf" srcId="{8BA0B093-6D6F-4939-8953-515E4867B19D}" destId="{A4D4C029-2B9E-4A33-95D9-BD79249F198C}" srcOrd="1" destOrd="0" presId="urn:microsoft.com/office/officeart/2005/8/layout/pyramid1"/>
    <dgm:cxn modelId="{B2762AB3-8481-42B5-8311-C342AC0B44C5}" type="presParOf" srcId="{9D6E9B83-40B9-48DD-8C2E-5044E9E78A9C}" destId="{CAF580A6-BBC2-4CAB-AB0A-41F0B723C362}" srcOrd="7" destOrd="0" presId="urn:microsoft.com/office/officeart/2005/8/layout/pyramid1"/>
    <dgm:cxn modelId="{FA5E6A25-F5A0-4C82-811B-5EC4F6ADE1C4}" type="presParOf" srcId="{CAF580A6-BBC2-4CAB-AB0A-41F0B723C362}" destId="{DDC85FBF-AB22-40EA-922D-CD5DB0F1AF7A}" srcOrd="0" destOrd="0" presId="urn:microsoft.com/office/officeart/2005/8/layout/pyramid1"/>
    <dgm:cxn modelId="{32B6471B-0A69-4C15-9121-07587AC61FFA}" type="presParOf" srcId="{CAF580A6-BBC2-4CAB-AB0A-41F0B723C362}" destId="{8911B16F-F5F9-45D3-B659-C3728A1A7289}" srcOrd="1" destOrd="0" presId="urn:microsoft.com/office/officeart/2005/8/layout/pyramid1"/>
    <dgm:cxn modelId="{7F113AC7-10F8-4F38-A4A5-CCF18936DAB6}" type="presParOf" srcId="{9D6E9B83-40B9-48DD-8C2E-5044E9E78A9C}" destId="{D505F0EF-DB3F-4270-BA55-AB25CF45619E}" srcOrd="8" destOrd="0" presId="urn:microsoft.com/office/officeart/2005/8/layout/pyramid1"/>
    <dgm:cxn modelId="{22913E7A-126C-4B66-B958-06B1F341D276}" type="presParOf" srcId="{D505F0EF-DB3F-4270-BA55-AB25CF45619E}" destId="{27591C8F-2B8D-418C-89C5-B8838261BF20}" srcOrd="0" destOrd="0" presId="urn:microsoft.com/office/officeart/2005/8/layout/pyramid1"/>
    <dgm:cxn modelId="{3C5B2C6E-6980-4C04-8B0E-D0034A8557EF}" type="presParOf" srcId="{D505F0EF-DB3F-4270-BA55-AB25CF45619E}" destId="{CBCE5E10-6E34-4C3D-8FA8-A468EB4B12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77C80A-ADDE-4643-AC06-F28CC1BC8A11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77B1E76C-376B-4C73-AE7B-A5E41CF63A64}">
      <dgm:prSet phldrT="[Текст]"/>
      <dgm:spPr/>
      <dgm:t>
        <a:bodyPr/>
        <a:lstStyle/>
        <a:p>
          <a:endParaRPr lang="ru-RU" dirty="0"/>
        </a:p>
      </dgm:t>
    </dgm:pt>
    <dgm:pt modelId="{C81DC17C-F500-4C0D-A7EA-B93143B1EF09}" type="parTrans" cxnId="{2B9F62B7-41F6-4C59-885E-44A86EB3D060}">
      <dgm:prSet/>
      <dgm:spPr/>
      <dgm:t>
        <a:bodyPr/>
        <a:lstStyle/>
        <a:p>
          <a:endParaRPr lang="ru-RU"/>
        </a:p>
      </dgm:t>
    </dgm:pt>
    <dgm:pt modelId="{0A592CBE-883A-4CCA-8748-3999168CC78E}" type="sibTrans" cxnId="{2B9F62B7-41F6-4C59-885E-44A86EB3D060}">
      <dgm:prSet/>
      <dgm:spPr/>
      <dgm:t>
        <a:bodyPr/>
        <a:lstStyle/>
        <a:p>
          <a:endParaRPr lang="ru-RU"/>
        </a:p>
      </dgm:t>
    </dgm:pt>
    <dgm:pt modelId="{92B9169E-295B-4919-849C-573147D0C4E6}">
      <dgm:prSet phldrT="[Текст]"/>
      <dgm:spPr/>
      <dgm:t>
        <a:bodyPr/>
        <a:lstStyle/>
        <a:p>
          <a:endParaRPr lang="ru-RU" dirty="0"/>
        </a:p>
      </dgm:t>
    </dgm:pt>
    <dgm:pt modelId="{594F9538-BD99-4CAB-9796-219DB4BA6C24}" type="parTrans" cxnId="{1C450CAF-FAA6-418B-A1B4-F9EA9655C84F}">
      <dgm:prSet/>
      <dgm:spPr/>
      <dgm:t>
        <a:bodyPr/>
        <a:lstStyle/>
        <a:p>
          <a:endParaRPr lang="ru-RU"/>
        </a:p>
      </dgm:t>
    </dgm:pt>
    <dgm:pt modelId="{D64FB304-17C6-480D-BFB6-9A412C783C20}" type="sibTrans" cxnId="{1C450CAF-FAA6-418B-A1B4-F9EA9655C84F}">
      <dgm:prSet/>
      <dgm:spPr/>
      <dgm:t>
        <a:bodyPr/>
        <a:lstStyle/>
        <a:p>
          <a:endParaRPr lang="ru-RU"/>
        </a:p>
      </dgm:t>
    </dgm:pt>
    <dgm:pt modelId="{8C26D114-C4A4-41D2-9C6E-A200231F7782}">
      <dgm:prSet phldrT="[Текст]"/>
      <dgm:spPr/>
      <dgm:t>
        <a:bodyPr/>
        <a:lstStyle/>
        <a:p>
          <a:endParaRPr lang="ru-RU" dirty="0"/>
        </a:p>
      </dgm:t>
    </dgm:pt>
    <dgm:pt modelId="{D6C9DFA2-190E-4D67-8C04-7C9B10021DEE}" type="parTrans" cxnId="{1D5B58EF-F74E-49A5-8B27-695693A38FF3}">
      <dgm:prSet/>
      <dgm:spPr/>
      <dgm:t>
        <a:bodyPr/>
        <a:lstStyle/>
        <a:p>
          <a:endParaRPr lang="ru-RU"/>
        </a:p>
      </dgm:t>
    </dgm:pt>
    <dgm:pt modelId="{D1ADBC9B-793C-48AE-9BBB-5CC25BFD0D5E}" type="sibTrans" cxnId="{1D5B58EF-F74E-49A5-8B27-695693A38FF3}">
      <dgm:prSet/>
      <dgm:spPr/>
      <dgm:t>
        <a:bodyPr/>
        <a:lstStyle/>
        <a:p>
          <a:endParaRPr lang="ru-RU"/>
        </a:p>
      </dgm:t>
    </dgm:pt>
    <dgm:pt modelId="{32434B44-E45F-42D8-BB01-672E6EBF7B9C}">
      <dgm:prSet phldrT="[Текст]"/>
      <dgm:spPr/>
      <dgm:t>
        <a:bodyPr/>
        <a:lstStyle/>
        <a:p>
          <a:endParaRPr lang="ru-RU" dirty="0"/>
        </a:p>
      </dgm:t>
    </dgm:pt>
    <dgm:pt modelId="{25F42A61-B871-4965-B7BE-ED9063C83A36}" type="parTrans" cxnId="{F4EA596C-3D1A-48C6-944B-1F616CFA80F0}">
      <dgm:prSet/>
      <dgm:spPr/>
      <dgm:t>
        <a:bodyPr/>
        <a:lstStyle/>
        <a:p>
          <a:endParaRPr lang="ru-RU"/>
        </a:p>
      </dgm:t>
    </dgm:pt>
    <dgm:pt modelId="{E683B685-B1F0-4A13-8CF4-A822EEBB1800}" type="sibTrans" cxnId="{F4EA596C-3D1A-48C6-944B-1F616CFA80F0}">
      <dgm:prSet/>
      <dgm:spPr/>
      <dgm:t>
        <a:bodyPr/>
        <a:lstStyle/>
        <a:p>
          <a:endParaRPr lang="ru-RU"/>
        </a:p>
      </dgm:t>
    </dgm:pt>
    <dgm:pt modelId="{B0FA6375-0C90-4287-8C6D-7B2E08F2229C}">
      <dgm:prSet phldrT="[Текст]"/>
      <dgm:spPr/>
      <dgm:t>
        <a:bodyPr/>
        <a:lstStyle/>
        <a:p>
          <a:endParaRPr lang="ru-RU" dirty="0"/>
        </a:p>
      </dgm:t>
    </dgm:pt>
    <dgm:pt modelId="{BEF13672-B348-46FB-AEC6-04FD8FD3DC48}" type="parTrans" cxnId="{33D5CF5A-B997-426E-BBA3-862E6452B86B}">
      <dgm:prSet/>
      <dgm:spPr/>
      <dgm:t>
        <a:bodyPr/>
        <a:lstStyle/>
        <a:p>
          <a:endParaRPr lang="ru-RU"/>
        </a:p>
      </dgm:t>
    </dgm:pt>
    <dgm:pt modelId="{4B28A507-4336-4B6E-A0DE-8A8CBF4B0585}" type="sibTrans" cxnId="{33D5CF5A-B997-426E-BBA3-862E6452B86B}">
      <dgm:prSet/>
      <dgm:spPr/>
      <dgm:t>
        <a:bodyPr/>
        <a:lstStyle/>
        <a:p>
          <a:endParaRPr lang="ru-RU"/>
        </a:p>
      </dgm:t>
    </dgm:pt>
    <dgm:pt modelId="{88FA0F18-F812-42ED-BCFF-9DCEA88BFA28}">
      <dgm:prSet phldrT="[Текст]"/>
      <dgm:spPr/>
      <dgm:t>
        <a:bodyPr/>
        <a:lstStyle/>
        <a:p>
          <a:endParaRPr lang="ru-RU" dirty="0"/>
        </a:p>
      </dgm:t>
    </dgm:pt>
    <dgm:pt modelId="{C2226763-F94A-4267-A21E-FA4BC4156159}" type="parTrans" cxnId="{0FF53A90-C9D1-447D-92C8-857B10FAC8C7}">
      <dgm:prSet/>
      <dgm:spPr/>
      <dgm:t>
        <a:bodyPr/>
        <a:lstStyle/>
        <a:p>
          <a:endParaRPr lang="ru-RU"/>
        </a:p>
      </dgm:t>
    </dgm:pt>
    <dgm:pt modelId="{A21EBFE2-0366-4D1F-AE9B-0DC2E4D2774D}" type="sibTrans" cxnId="{0FF53A90-C9D1-447D-92C8-857B10FAC8C7}">
      <dgm:prSet/>
      <dgm:spPr/>
      <dgm:t>
        <a:bodyPr/>
        <a:lstStyle/>
        <a:p>
          <a:endParaRPr lang="ru-RU"/>
        </a:p>
      </dgm:t>
    </dgm:pt>
    <dgm:pt modelId="{E1C66127-5A28-4867-81BE-3B7F52C2AA79}">
      <dgm:prSet phldrT="[Текст]"/>
      <dgm:spPr/>
      <dgm:t>
        <a:bodyPr/>
        <a:lstStyle/>
        <a:p>
          <a:endParaRPr lang="ru-RU" dirty="0"/>
        </a:p>
      </dgm:t>
    </dgm:pt>
    <dgm:pt modelId="{9F55B6D6-A921-4783-AB18-D79C7C211170}" type="parTrans" cxnId="{55FE5C1C-D969-4F5E-BD73-C2A785598AF4}">
      <dgm:prSet/>
      <dgm:spPr/>
      <dgm:t>
        <a:bodyPr/>
        <a:lstStyle/>
        <a:p>
          <a:endParaRPr lang="ru-RU"/>
        </a:p>
      </dgm:t>
    </dgm:pt>
    <dgm:pt modelId="{9E516BBC-7935-4596-937D-9B6D52C0CF6D}" type="sibTrans" cxnId="{55FE5C1C-D969-4F5E-BD73-C2A785598AF4}">
      <dgm:prSet/>
      <dgm:spPr/>
      <dgm:t>
        <a:bodyPr/>
        <a:lstStyle/>
        <a:p>
          <a:endParaRPr lang="ru-RU"/>
        </a:p>
      </dgm:t>
    </dgm:pt>
    <dgm:pt modelId="{C9A60949-DB0E-4563-9262-13C168EB7F15}">
      <dgm:prSet phldrT="[Текст]"/>
      <dgm:spPr/>
      <dgm:t>
        <a:bodyPr/>
        <a:lstStyle/>
        <a:p>
          <a:endParaRPr lang="ru-RU" dirty="0"/>
        </a:p>
      </dgm:t>
    </dgm:pt>
    <dgm:pt modelId="{4E4CE008-F55F-47BB-9100-7418345C8AE6}" type="parTrans" cxnId="{DD985246-E3C5-4894-AD06-872EADF7F969}">
      <dgm:prSet/>
      <dgm:spPr/>
      <dgm:t>
        <a:bodyPr/>
        <a:lstStyle/>
        <a:p>
          <a:endParaRPr lang="ru-RU"/>
        </a:p>
      </dgm:t>
    </dgm:pt>
    <dgm:pt modelId="{EA06127C-1964-4154-9DE8-846DDDD05CD3}" type="sibTrans" cxnId="{DD985246-E3C5-4894-AD06-872EADF7F969}">
      <dgm:prSet/>
      <dgm:spPr/>
      <dgm:t>
        <a:bodyPr/>
        <a:lstStyle/>
        <a:p>
          <a:endParaRPr lang="ru-RU"/>
        </a:p>
      </dgm:t>
    </dgm:pt>
    <dgm:pt modelId="{59469E16-26C0-404E-A5F4-6EF029FCF628}">
      <dgm:prSet phldrT="[Текст]"/>
      <dgm:spPr/>
      <dgm:t>
        <a:bodyPr/>
        <a:lstStyle/>
        <a:p>
          <a:endParaRPr lang="ru-RU" dirty="0"/>
        </a:p>
      </dgm:t>
    </dgm:pt>
    <dgm:pt modelId="{48E1EC5F-57BB-48C3-98E5-BB719D36237A}" type="parTrans" cxnId="{E381FA97-75BE-4CEB-B952-223829442D7E}">
      <dgm:prSet/>
      <dgm:spPr/>
      <dgm:t>
        <a:bodyPr/>
        <a:lstStyle/>
        <a:p>
          <a:endParaRPr lang="ru-RU"/>
        </a:p>
      </dgm:t>
    </dgm:pt>
    <dgm:pt modelId="{BD6EDB86-D120-4000-BA2F-847B25EE0787}" type="sibTrans" cxnId="{E381FA97-75BE-4CEB-B952-223829442D7E}">
      <dgm:prSet/>
      <dgm:spPr/>
      <dgm:t>
        <a:bodyPr/>
        <a:lstStyle/>
        <a:p>
          <a:endParaRPr lang="ru-RU"/>
        </a:p>
      </dgm:t>
    </dgm:pt>
    <dgm:pt modelId="{60D036DC-95F4-41E4-9971-7E8BEBBF7B4F}">
      <dgm:prSet phldrT="[Текст]"/>
      <dgm:spPr/>
      <dgm:t>
        <a:bodyPr/>
        <a:lstStyle/>
        <a:p>
          <a:endParaRPr lang="ru-RU" dirty="0"/>
        </a:p>
      </dgm:t>
    </dgm:pt>
    <dgm:pt modelId="{7710533A-E3D2-4302-BCDE-5D5696534A57}" type="parTrans" cxnId="{52A06484-F86B-4674-B1E2-2A6C8B44DE3E}">
      <dgm:prSet/>
      <dgm:spPr/>
      <dgm:t>
        <a:bodyPr/>
        <a:lstStyle/>
        <a:p>
          <a:endParaRPr lang="ru-RU"/>
        </a:p>
      </dgm:t>
    </dgm:pt>
    <dgm:pt modelId="{40968390-ABC3-49D2-AB85-003596C32C7F}" type="sibTrans" cxnId="{52A06484-F86B-4674-B1E2-2A6C8B44DE3E}">
      <dgm:prSet/>
      <dgm:spPr/>
      <dgm:t>
        <a:bodyPr/>
        <a:lstStyle/>
        <a:p>
          <a:endParaRPr lang="ru-RU"/>
        </a:p>
      </dgm:t>
    </dgm:pt>
    <dgm:pt modelId="{0AA9A545-2C58-4E68-A53B-01D3325ABE02}">
      <dgm:prSet phldrT="[Текст]"/>
      <dgm:spPr/>
      <dgm:t>
        <a:bodyPr/>
        <a:lstStyle/>
        <a:p>
          <a:endParaRPr lang="ru-RU" dirty="0"/>
        </a:p>
      </dgm:t>
    </dgm:pt>
    <dgm:pt modelId="{61209D94-8591-43F5-931D-F2CA61AE1596}" type="parTrans" cxnId="{09EA7056-E492-45FF-9FBF-D8AC4D5DB6A3}">
      <dgm:prSet/>
      <dgm:spPr/>
      <dgm:t>
        <a:bodyPr/>
        <a:lstStyle/>
        <a:p>
          <a:endParaRPr lang="ru-RU"/>
        </a:p>
      </dgm:t>
    </dgm:pt>
    <dgm:pt modelId="{B4351824-73D9-4742-AC3A-22C633CA1FC0}" type="sibTrans" cxnId="{09EA7056-E492-45FF-9FBF-D8AC4D5DB6A3}">
      <dgm:prSet/>
      <dgm:spPr/>
      <dgm:t>
        <a:bodyPr/>
        <a:lstStyle/>
        <a:p>
          <a:endParaRPr lang="ru-RU"/>
        </a:p>
      </dgm:t>
    </dgm:pt>
    <dgm:pt modelId="{4353481E-4D9E-405D-9925-185B6B3EA0D8}">
      <dgm:prSet phldrT="[Текст]"/>
      <dgm:spPr/>
      <dgm:t>
        <a:bodyPr/>
        <a:lstStyle/>
        <a:p>
          <a:endParaRPr lang="ru-RU" dirty="0"/>
        </a:p>
      </dgm:t>
    </dgm:pt>
    <dgm:pt modelId="{E1D408A4-FEFC-43FE-846E-028831C10562}" type="parTrans" cxnId="{0F7E8F9A-CD90-4C53-802F-82FBBE0C7BD4}">
      <dgm:prSet/>
      <dgm:spPr/>
      <dgm:t>
        <a:bodyPr/>
        <a:lstStyle/>
        <a:p>
          <a:endParaRPr lang="ru-RU"/>
        </a:p>
      </dgm:t>
    </dgm:pt>
    <dgm:pt modelId="{F94F2ACF-6788-45D6-AC8A-4CD41F3EAB20}" type="sibTrans" cxnId="{0F7E8F9A-CD90-4C53-802F-82FBBE0C7BD4}">
      <dgm:prSet/>
      <dgm:spPr/>
      <dgm:t>
        <a:bodyPr/>
        <a:lstStyle/>
        <a:p>
          <a:endParaRPr lang="ru-RU"/>
        </a:p>
      </dgm:t>
    </dgm:pt>
    <dgm:pt modelId="{B0CD5114-1AD5-4FED-8927-6C919192662E}">
      <dgm:prSet phldrT="[Текст]"/>
      <dgm:spPr/>
      <dgm:t>
        <a:bodyPr/>
        <a:lstStyle/>
        <a:p>
          <a:endParaRPr lang="ru-RU" dirty="0"/>
        </a:p>
      </dgm:t>
    </dgm:pt>
    <dgm:pt modelId="{762BA604-5912-4755-A237-16B87B1F95CC}" type="parTrans" cxnId="{F0B38E68-709F-42BD-9541-54EAAA124572}">
      <dgm:prSet/>
      <dgm:spPr/>
      <dgm:t>
        <a:bodyPr/>
        <a:lstStyle/>
        <a:p>
          <a:endParaRPr lang="ru-RU"/>
        </a:p>
      </dgm:t>
    </dgm:pt>
    <dgm:pt modelId="{B70A6261-49B7-42DE-BD97-2134E2453D4C}" type="sibTrans" cxnId="{F0B38E68-709F-42BD-9541-54EAAA124572}">
      <dgm:prSet/>
      <dgm:spPr/>
      <dgm:t>
        <a:bodyPr/>
        <a:lstStyle/>
        <a:p>
          <a:endParaRPr lang="ru-RU"/>
        </a:p>
      </dgm:t>
    </dgm:pt>
    <dgm:pt modelId="{CA763781-EE4A-4A6B-93D9-51A74A4C8402}">
      <dgm:prSet phldrT="[Текст]"/>
      <dgm:spPr/>
      <dgm:t>
        <a:bodyPr/>
        <a:lstStyle/>
        <a:p>
          <a:endParaRPr lang="ru-RU" dirty="0"/>
        </a:p>
      </dgm:t>
    </dgm:pt>
    <dgm:pt modelId="{1C6E9287-5E38-41B3-B3DB-9AC9E5BB9EF6}" type="sibTrans" cxnId="{F1C93531-5D71-4049-98C8-7C54525283F4}">
      <dgm:prSet/>
      <dgm:spPr/>
      <dgm:t>
        <a:bodyPr/>
        <a:lstStyle/>
        <a:p>
          <a:endParaRPr lang="ru-RU"/>
        </a:p>
      </dgm:t>
    </dgm:pt>
    <dgm:pt modelId="{FC071C5E-CA9F-4A19-973B-1430E56E7977}" type="parTrans" cxnId="{F1C93531-5D71-4049-98C8-7C54525283F4}">
      <dgm:prSet/>
      <dgm:spPr/>
      <dgm:t>
        <a:bodyPr/>
        <a:lstStyle/>
        <a:p>
          <a:endParaRPr lang="ru-RU"/>
        </a:p>
      </dgm:t>
    </dgm:pt>
    <dgm:pt modelId="{9D6E9B83-40B9-48DD-8C2E-5044E9E78A9C}" type="pres">
      <dgm:prSet presAssocID="{D777C80A-ADDE-4643-AC06-F28CC1BC8A11}" presName="Name0" presStyleCnt="0">
        <dgm:presLayoutVars>
          <dgm:dir/>
          <dgm:animLvl val="lvl"/>
          <dgm:resizeHandles val="exact"/>
        </dgm:presLayoutVars>
      </dgm:prSet>
      <dgm:spPr/>
    </dgm:pt>
    <dgm:pt modelId="{3C5FDE2E-4F22-4870-9050-619A6AF02883}" type="pres">
      <dgm:prSet presAssocID="{77B1E76C-376B-4C73-AE7B-A5E41CF63A64}" presName="Name8" presStyleCnt="0"/>
      <dgm:spPr/>
    </dgm:pt>
    <dgm:pt modelId="{286F556A-AC0D-4B9F-97D4-B0B630888A0C}" type="pres">
      <dgm:prSet presAssocID="{77B1E76C-376B-4C73-AE7B-A5E41CF63A64}" presName="level" presStyleLbl="node1" presStyleIdx="0" presStyleCnt="14" custLinFactNeighborY="15439">
        <dgm:presLayoutVars>
          <dgm:chMax val="1"/>
          <dgm:bulletEnabled val="1"/>
        </dgm:presLayoutVars>
      </dgm:prSet>
      <dgm:spPr/>
    </dgm:pt>
    <dgm:pt modelId="{404F8DB9-F9FD-45EA-9C1C-85CC67EAADB3}" type="pres">
      <dgm:prSet presAssocID="{77B1E76C-376B-4C73-AE7B-A5E41CF63A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E3C6DEF-23A9-4ABD-811E-BB4EDF4CF242}" type="pres">
      <dgm:prSet presAssocID="{92B9169E-295B-4919-849C-573147D0C4E6}" presName="Name8" presStyleCnt="0"/>
      <dgm:spPr/>
    </dgm:pt>
    <dgm:pt modelId="{38B652F2-812B-4A86-A1F6-D942FEA9BD42}" type="pres">
      <dgm:prSet presAssocID="{92B9169E-295B-4919-849C-573147D0C4E6}" presName="level" presStyleLbl="node1" presStyleIdx="1" presStyleCnt="14" custLinFactNeighborY="13223">
        <dgm:presLayoutVars>
          <dgm:chMax val="1"/>
          <dgm:bulletEnabled val="1"/>
        </dgm:presLayoutVars>
      </dgm:prSet>
      <dgm:spPr/>
    </dgm:pt>
    <dgm:pt modelId="{27B1205B-5E21-4460-B89D-01E6ABF3BB9C}" type="pres">
      <dgm:prSet presAssocID="{92B9169E-295B-4919-849C-573147D0C4E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6DD327-23B3-456A-87C2-4A61FBFE703D}" type="pres">
      <dgm:prSet presAssocID="{8C26D114-C4A4-41D2-9C6E-A200231F7782}" presName="Name8" presStyleCnt="0"/>
      <dgm:spPr/>
    </dgm:pt>
    <dgm:pt modelId="{9B72B0B1-C014-4A83-ABDE-83891C4F2C99}" type="pres">
      <dgm:prSet presAssocID="{8C26D114-C4A4-41D2-9C6E-A200231F7782}" presName="level" presStyleLbl="node1" presStyleIdx="2" presStyleCnt="14" custLinFactNeighborY="11006">
        <dgm:presLayoutVars>
          <dgm:chMax val="1"/>
          <dgm:bulletEnabled val="1"/>
        </dgm:presLayoutVars>
      </dgm:prSet>
      <dgm:spPr/>
    </dgm:pt>
    <dgm:pt modelId="{5C052878-7741-455E-BCFD-0B75D27AFD25}" type="pres">
      <dgm:prSet presAssocID="{8C26D114-C4A4-41D2-9C6E-A200231F778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EC934C-53AE-4A8F-A3AD-4A538FE78A1E}" type="pres">
      <dgm:prSet presAssocID="{32434B44-E45F-42D8-BB01-672E6EBF7B9C}" presName="Name8" presStyleCnt="0"/>
      <dgm:spPr/>
    </dgm:pt>
    <dgm:pt modelId="{00B84CD5-7B13-404A-BA3E-63C63E88D795}" type="pres">
      <dgm:prSet presAssocID="{32434B44-E45F-42D8-BB01-672E6EBF7B9C}" presName="level" presStyleLbl="node1" presStyleIdx="3" presStyleCnt="14" custLinFactNeighborY="8789">
        <dgm:presLayoutVars>
          <dgm:chMax val="1"/>
          <dgm:bulletEnabled val="1"/>
        </dgm:presLayoutVars>
      </dgm:prSet>
      <dgm:spPr/>
    </dgm:pt>
    <dgm:pt modelId="{4A12E780-BD8B-4823-83E9-D7BFFADC4A8D}" type="pres">
      <dgm:prSet presAssocID="{32434B44-E45F-42D8-BB01-672E6EBF7B9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3B33CA-8B5F-44D5-B945-74BC767270F1}" type="pres">
      <dgm:prSet presAssocID="{B0FA6375-0C90-4287-8C6D-7B2E08F2229C}" presName="Name8" presStyleCnt="0"/>
      <dgm:spPr/>
    </dgm:pt>
    <dgm:pt modelId="{39EDA3BC-CB3A-45FC-8282-D992837A68FB}" type="pres">
      <dgm:prSet presAssocID="{B0FA6375-0C90-4287-8C6D-7B2E08F2229C}" presName="level" presStyleLbl="node1" presStyleIdx="4" presStyleCnt="14" custLinFactNeighborX="-919" custLinFactNeighborY="6573">
        <dgm:presLayoutVars>
          <dgm:chMax val="1"/>
          <dgm:bulletEnabled val="1"/>
        </dgm:presLayoutVars>
      </dgm:prSet>
      <dgm:spPr/>
    </dgm:pt>
    <dgm:pt modelId="{412D47B0-EEAF-43F7-B072-4A575883D1AC}" type="pres">
      <dgm:prSet presAssocID="{B0FA6375-0C90-4287-8C6D-7B2E08F2229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BE734D-E60A-4F7F-BF89-3CB64E6DD372}" type="pres">
      <dgm:prSet presAssocID="{88FA0F18-F812-42ED-BCFF-9DCEA88BFA28}" presName="Name8" presStyleCnt="0"/>
      <dgm:spPr/>
    </dgm:pt>
    <dgm:pt modelId="{9D98ACCB-8B2C-4E11-9D6A-FB26A4F4689C}" type="pres">
      <dgm:prSet presAssocID="{88FA0F18-F812-42ED-BCFF-9DCEA88BFA28}" presName="level" presStyleLbl="node1" presStyleIdx="5" presStyleCnt="14" custLinFactNeighborX="60" custLinFactNeighborY="4356">
        <dgm:presLayoutVars>
          <dgm:chMax val="1"/>
          <dgm:bulletEnabled val="1"/>
        </dgm:presLayoutVars>
      </dgm:prSet>
      <dgm:spPr/>
    </dgm:pt>
    <dgm:pt modelId="{383ADC20-A55D-4B1B-89FD-951062A9DF09}" type="pres">
      <dgm:prSet presAssocID="{88FA0F18-F812-42ED-BCFF-9DCEA88BFA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4A5EFF-3B32-4BB9-A960-8D7A356014C3}" type="pres">
      <dgm:prSet presAssocID="{E1C66127-5A28-4867-81BE-3B7F52C2AA79}" presName="Name8" presStyleCnt="0"/>
      <dgm:spPr/>
    </dgm:pt>
    <dgm:pt modelId="{0F61B6BD-5D16-4D11-B5D5-B47D2C7A2146}" type="pres">
      <dgm:prSet presAssocID="{E1C66127-5A28-4867-81BE-3B7F52C2AA79}" presName="level" presStyleLbl="node1" presStyleIdx="6" presStyleCnt="14" custScaleX="100000" custLinFactNeighborX="-6" custLinFactNeighborY="2139">
        <dgm:presLayoutVars>
          <dgm:chMax val="1"/>
          <dgm:bulletEnabled val="1"/>
        </dgm:presLayoutVars>
      </dgm:prSet>
      <dgm:spPr/>
    </dgm:pt>
    <dgm:pt modelId="{98F8D99B-E732-4BAC-8FBC-3DAEDDB01526}" type="pres">
      <dgm:prSet presAssocID="{E1C66127-5A28-4867-81BE-3B7F52C2AA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D17977B-CE5B-498F-812F-F5524E520617}" type="pres">
      <dgm:prSet presAssocID="{C9A60949-DB0E-4563-9262-13C168EB7F15}" presName="Name8" presStyleCnt="0"/>
      <dgm:spPr/>
    </dgm:pt>
    <dgm:pt modelId="{FC72C6D8-07CF-471B-A6D5-35AA0653AD13}" type="pres">
      <dgm:prSet presAssocID="{C9A60949-DB0E-4563-9262-13C168EB7F15}" presName="level" presStyleLbl="node1" presStyleIdx="7" presStyleCnt="14" custLinFactNeighborX="-341" custLinFactNeighborY="4474">
        <dgm:presLayoutVars>
          <dgm:chMax val="1"/>
          <dgm:bulletEnabled val="1"/>
        </dgm:presLayoutVars>
      </dgm:prSet>
      <dgm:spPr/>
    </dgm:pt>
    <dgm:pt modelId="{1C73BFF6-0855-41FF-B6B1-CB510DA81EB1}" type="pres">
      <dgm:prSet presAssocID="{C9A60949-DB0E-4563-9262-13C168EB7F1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B2CDC56-3983-44D0-9886-AFE2C13AE8D2}" type="pres">
      <dgm:prSet presAssocID="{59469E16-26C0-404E-A5F4-6EF029FCF628}" presName="Name8" presStyleCnt="0"/>
      <dgm:spPr/>
    </dgm:pt>
    <dgm:pt modelId="{6BF9F857-C9B4-4AD2-B342-8DF40A69507A}" type="pres">
      <dgm:prSet presAssocID="{59469E16-26C0-404E-A5F4-6EF029FCF628}" presName="level" presStyleLbl="node1" presStyleIdx="8" presStyleCnt="14">
        <dgm:presLayoutVars>
          <dgm:chMax val="1"/>
          <dgm:bulletEnabled val="1"/>
        </dgm:presLayoutVars>
      </dgm:prSet>
      <dgm:spPr/>
    </dgm:pt>
    <dgm:pt modelId="{9EE92E9D-19EC-4774-9696-FF3DEA529EFE}" type="pres">
      <dgm:prSet presAssocID="{59469E16-26C0-404E-A5F4-6EF029FCF6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0230DB7-4CB7-4802-8636-027E89D5E633}" type="pres">
      <dgm:prSet presAssocID="{60D036DC-95F4-41E4-9971-7E8BEBBF7B4F}" presName="Name8" presStyleCnt="0"/>
      <dgm:spPr/>
    </dgm:pt>
    <dgm:pt modelId="{DF96ECC0-DE8D-465B-A44E-16488978E1FD}" type="pres">
      <dgm:prSet presAssocID="{60D036DC-95F4-41E4-9971-7E8BEBBF7B4F}" presName="level" presStyleLbl="node1" presStyleIdx="9" presStyleCnt="14">
        <dgm:presLayoutVars>
          <dgm:chMax val="1"/>
          <dgm:bulletEnabled val="1"/>
        </dgm:presLayoutVars>
      </dgm:prSet>
      <dgm:spPr/>
    </dgm:pt>
    <dgm:pt modelId="{0B6EBEC3-3D0E-49D6-8FFD-DFBCCE93676D}" type="pres">
      <dgm:prSet presAssocID="{60D036DC-95F4-41E4-9971-7E8BEBBF7B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DEDF157-B793-4C1D-8F26-2AF95A1C97C7}" type="pres">
      <dgm:prSet presAssocID="{CA763781-EE4A-4A6B-93D9-51A74A4C8402}" presName="Name8" presStyleCnt="0"/>
      <dgm:spPr/>
    </dgm:pt>
    <dgm:pt modelId="{AE51E7F9-A05B-4127-A2F2-BC68E5147986}" type="pres">
      <dgm:prSet presAssocID="{CA763781-EE4A-4A6B-93D9-51A74A4C8402}" presName="level" presStyleLbl="node1" presStyleIdx="10" presStyleCnt="14">
        <dgm:presLayoutVars>
          <dgm:chMax val="1"/>
          <dgm:bulletEnabled val="1"/>
        </dgm:presLayoutVars>
      </dgm:prSet>
      <dgm:spPr/>
    </dgm:pt>
    <dgm:pt modelId="{37AD2FDE-41BE-48EA-BCBE-BACD6E9D7971}" type="pres">
      <dgm:prSet presAssocID="{CA763781-EE4A-4A6B-93D9-51A74A4C84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D24317-21A1-4755-8246-CA3C15C10F22}" type="pres">
      <dgm:prSet presAssocID="{4353481E-4D9E-405D-9925-185B6B3EA0D8}" presName="Name8" presStyleCnt="0"/>
      <dgm:spPr/>
    </dgm:pt>
    <dgm:pt modelId="{6E8D92F9-88E8-459A-A87F-B1CAD879B170}" type="pres">
      <dgm:prSet presAssocID="{4353481E-4D9E-405D-9925-185B6B3EA0D8}" presName="level" presStyleLbl="node1" presStyleIdx="11" presStyleCnt="14">
        <dgm:presLayoutVars>
          <dgm:chMax val="1"/>
          <dgm:bulletEnabled val="1"/>
        </dgm:presLayoutVars>
      </dgm:prSet>
      <dgm:spPr/>
    </dgm:pt>
    <dgm:pt modelId="{44DA3D93-B02B-40B9-B602-F59B03274E08}" type="pres">
      <dgm:prSet presAssocID="{4353481E-4D9E-405D-9925-185B6B3EA0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B47A7B-66CB-4A49-A049-31C0EEB5AE4C}" type="pres">
      <dgm:prSet presAssocID="{B0CD5114-1AD5-4FED-8927-6C919192662E}" presName="Name8" presStyleCnt="0"/>
      <dgm:spPr/>
    </dgm:pt>
    <dgm:pt modelId="{C8B8CAF8-D09B-4F48-BEC6-AF8719169569}" type="pres">
      <dgm:prSet presAssocID="{B0CD5114-1AD5-4FED-8927-6C919192662E}" presName="level" presStyleLbl="node1" presStyleIdx="12" presStyleCnt="14">
        <dgm:presLayoutVars>
          <dgm:chMax val="1"/>
          <dgm:bulletEnabled val="1"/>
        </dgm:presLayoutVars>
      </dgm:prSet>
      <dgm:spPr/>
    </dgm:pt>
    <dgm:pt modelId="{47371C5A-76CA-4E62-94B9-EDB6A7169FE2}" type="pres">
      <dgm:prSet presAssocID="{B0CD5114-1AD5-4FED-8927-6C91919266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DB83C2-D06E-4D82-886F-4ACD2226C78D}" type="pres">
      <dgm:prSet presAssocID="{0AA9A545-2C58-4E68-A53B-01D3325ABE02}" presName="Name8" presStyleCnt="0"/>
      <dgm:spPr/>
    </dgm:pt>
    <dgm:pt modelId="{21F4FC3D-82CA-4DA2-8105-114302CE349B}" type="pres">
      <dgm:prSet presAssocID="{0AA9A545-2C58-4E68-A53B-01D3325ABE02}" presName="level" presStyleLbl="node1" presStyleIdx="13" presStyleCnt="14">
        <dgm:presLayoutVars>
          <dgm:chMax val="1"/>
          <dgm:bulletEnabled val="1"/>
        </dgm:presLayoutVars>
      </dgm:prSet>
      <dgm:spPr/>
    </dgm:pt>
    <dgm:pt modelId="{6C4FD450-8DCA-4AA7-83F9-ACB5406E4665}" type="pres">
      <dgm:prSet presAssocID="{0AA9A545-2C58-4E68-A53B-01D3325ABE0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B8A7707-6E4A-47D7-B3AB-9C2ED0B6CCFD}" type="presOf" srcId="{77B1E76C-376B-4C73-AE7B-A5E41CF63A64}" destId="{286F556A-AC0D-4B9F-97D4-B0B630888A0C}" srcOrd="0" destOrd="0" presId="urn:microsoft.com/office/officeart/2005/8/layout/pyramid1"/>
    <dgm:cxn modelId="{C179050D-178C-4CCF-A6DF-C5DDC7085A7B}" type="presOf" srcId="{32434B44-E45F-42D8-BB01-672E6EBF7B9C}" destId="{00B84CD5-7B13-404A-BA3E-63C63E88D795}" srcOrd="0" destOrd="0" presId="urn:microsoft.com/office/officeart/2005/8/layout/pyramid1"/>
    <dgm:cxn modelId="{C1D2BE0D-B795-4BFF-859E-8AF947CD93DF}" type="presOf" srcId="{59469E16-26C0-404E-A5F4-6EF029FCF628}" destId="{9EE92E9D-19EC-4774-9696-FF3DEA529EFE}" srcOrd="1" destOrd="0" presId="urn:microsoft.com/office/officeart/2005/8/layout/pyramid1"/>
    <dgm:cxn modelId="{F2ADEB0F-D74B-40C3-961E-D13170C363D2}" type="presOf" srcId="{B0CD5114-1AD5-4FED-8927-6C919192662E}" destId="{47371C5A-76CA-4E62-94B9-EDB6A7169FE2}" srcOrd="1" destOrd="0" presId="urn:microsoft.com/office/officeart/2005/8/layout/pyramid1"/>
    <dgm:cxn modelId="{55FE5C1C-D969-4F5E-BD73-C2A785598AF4}" srcId="{D777C80A-ADDE-4643-AC06-F28CC1BC8A11}" destId="{E1C66127-5A28-4867-81BE-3B7F52C2AA79}" srcOrd="6" destOrd="0" parTransId="{9F55B6D6-A921-4783-AB18-D79C7C211170}" sibTransId="{9E516BBC-7935-4596-937D-9B6D52C0CF6D}"/>
    <dgm:cxn modelId="{19F94528-9944-4BD2-88AA-438DC6D3601A}" type="presOf" srcId="{C9A60949-DB0E-4563-9262-13C168EB7F15}" destId="{FC72C6D8-07CF-471B-A6D5-35AA0653AD13}" srcOrd="0" destOrd="0" presId="urn:microsoft.com/office/officeart/2005/8/layout/pyramid1"/>
    <dgm:cxn modelId="{6ACCD72E-DE5F-4D27-8138-4F057AD03C26}" type="presOf" srcId="{CA763781-EE4A-4A6B-93D9-51A74A4C8402}" destId="{37AD2FDE-41BE-48EA-BCBE-BACD6E9D7971}" srcOrd="1" destOrd="0" presId="urn:microsoft.com/office/officeart/2005/8/layout/pyramid1"/>
    <dgm:cxn modelId="{F1C93531-5D71-4049-98C8-7C54525283F4}" srcId="{D777C80A-ADDE-4643-AC06-F28CC1BC8A11}" destId="{CA763781-EE4A-4A6B-93D9-51A74A4C8402}" srcOrd="10" destOrd="0" parTransId="{FC071C5E-CA9F-4A19-973B-1430E56E7977}" sibTransId="{1C6E9287-5E38-41B3-B3DB-9AC9E5BB9EF6}"/>
    <dgm:cxn modelId="{311DEB60-CA7F-455E-A38D-E90E2EFBACC2}" type="presOf" srcId="{D777C80A-ADDE-4643-AC06-F28CC1BC8A11}" destId="{9D6E9B83-40B9-48DD-8C2E-5044E9E78A9C}" srcOrd="0" destOrd="0" presId="urn:microsoft.com/office/officeart/2005/8/layout/pyramid1"/>
    <dgm:cxn modelId="{CEEA7664-5B07-4CF9-B3E5-19CC21DA441F}" type="presOf" srcId="{CA763781-EE4A-4A6B-93D9-51A74A4C8402}" destId="{AE51E7F9-A05B-4127-A2F2-BC68E5147986}" srcOrd="0" destOrd="0" presId="urn:microsoft.com/office/officeart/2005/8/layout/pyramid1"/>
    <dgm:cxn modelId="{DD985246-E3C5-4894-AD06-872EADF7F969}" srcId="{D777C80A-ADDE-4643-AC06-F28CC1BC8A11}" destId="{C9A60949-DB0E-4563-9262-13C168EB7F15}" srcOrd="7" destOrd="0" parTransId="{4E4CE008-F55F-47BB-9100-7418345C8AE6}" sibTransId="{EA06127C-1964-4154-9DE8-846DDDD05CD3}"/>
    <dgm:cxn modelId="{C2139E66-FDBB-4129-B8EA-290A46080AA4}" type="presOf" srcId="{60D036DC-95F4-41E4-9971-7E8BEBBF7B4F}" destId="{0B6EBEC3-3D0E-49D6-8FFD-DFBCCE93676D}" srcOrd="1" destOrd="0" presId="urn:microsoft.com/office/officeart/2005/8/layout/pyramid1"/>
    <dgm:cxn modelId="{95F4E746-ED7F-468A-8566-B06D37275C67}" type="presOf" srcId="{92B9169E-295B-4919-849C-573147D0C4E6}" destId="{38B652F2-812B-4A86-A1F6-D942FEA9BD42}" srcOrd="0" destOrd="0" presId="urn:microsoft.com/office/officeart/2005/8/layout/pyramid1"/>
    <dgm:cxn modelId="{F0B38E68-709F-42BD-9541-54EAAA124572}" srcId="{D777C80A-ADDE-4643-AC06-F28CC1BC8A11}" destId="{B0CD5114-1AD5-4FED-8927-6C919192662E}" srcOrd="12" destOrd="0" parTransId="{762BA604-5912-4755-A237-16B87B1F95CC}" sibTransId="{B70A6261-49B7-42DE-BD97-2134E2453D4C}"/>
    <dgm:cxn modelId="{FFCAD06A-DA55-400D-8CF8-BFB2F9EB9458}" type="presOf" srcId="{88FA0F18-F812-42ED-BCFF-9DCEA88BFA28}" destId="{9D98ACCB-8B2C-4E11-9D6A-FB26A4F4689C}" srcOrd="0" destOrd="0" presId="urn:microsoft.com/office/officeart/2005/8/layout/pyramid1"/>
    <dgm:cxn modelId="{F4EA596C-3D1A-48C6-944B-1F616CFA80F0}" srcId="{D777C80A-ADDE-4643-AC06-F28CC1BC8A11}" destId="{32434B44-E45F-42D8-BB01-672E6EBF7B9C}" srcOrd="3" destOrd="0" parTransId="{25F42A61-B871-4965-B7BE-ED9063C83A36}" sibTransId="{E683B685-B1F0-4A13-8CF4-A822EEBB1800}"/>
    <dgm:cxn modelId="{09EA7056-E492-45FF-9FBF-D8AC4D5DB6A3}" srcId="{D777C80A-ADDE-4643-AC06-F28CC1BC8A11}" destId="{0AA9A545-2C58-4E68-A53B-01D3325ABE02}" srcOrd="13" destOrd="0" parTransId="{61209D94-8591-43F5-931D-F2CA61AE1596}" sibTransId="{B4351824-73D9-4742-AC3A-22C633CA1FC0}"/>
    <dgm:cxn modelId="{33D5CF5A-B997-426E-BBA3-862E6452B86B}" srcId="{D777C80A-ADDE-4643-AC06-F28CC1BC8A11}" destId="{B0FA6375-0C90-4287-8C6D-7B2E08F2229C}" srcOrd="4" destOrd="0" parTransId="{BEF13672-B348-46FB-AEC6-04FD8FD3DC48}" sibTransId="{4B28A507-4336-4B6E-A0DE-8A8CBF4B0585}"/>
    <dgm:cxn modelId="{7CCCF67D-D4BE-46AF-871C-C51D1F06DD2B}" type="presOf" srcId="{4353481E-4D9E-405D-9925-185B6B3EA0D8}" destId="{6E8D92F9-88E8-459A-A87F-B1CAD879B170}" srcOrd="0" destOrd="0" presId="urn:microsoft.com/office/officeart/2005/8/layout/pyramid1"/>
    <dgm:cxn modelId="{8F34CB83-A7E2-4F6A-B518-F757B6D14CA5}" type="presOf" srcId="{8C26D114-C4A4-41D2-9C6E-A200231F7782}" destId="{9B72B0B1-C014-4A83-ABDE-83891C4F2C99}" srcOrd="0" destOrd="0" presId="urn:microsoft.com/office/officeart/2005/8/layout/pyramid1"/>
    <dgm:cxn modelId="{52A06484-F86B-4674-B1E2-2A6C8B44DE3E}" srcId="{D777C80A-ADDE-4643-AC06-F28CC1BC8A11}" destId="{60D036DC-95F4-41E4-9971-7E8BEBBF7B4F}" srcOrd="9" destOrd="0" parTransId="{7710533A-E3D2-4302-BCDE-5D5696534A57}" sibTransId="{40968390-ABC3-49D2-AB85-003596C32C7F}"/>
    <dgm:cxn modelId="{057F168D-C8FB-435A-BEAF-01DAEFE02455}" type="presOf" srcId="{E1C66127-5A28-4867-81BE-3B7F52C2AA79}" destId="{98F8D99B-E732-4BAC-8FBC-3DAEDDB01526}" srcOrd="1" destOrd="0" presId="urn:microsoft.com/office/officeart/2005/8/layout/pyramid1"/>
    <dgm:cxn modelId="{0FF53A90-C9D1-447D-92C8-857B10FAC8C7}" srcId="{D777C80A-ADDE-4643-AC06-F28CC1BC8A11}" destId="{88FA0F18-F812-42ED-BCFF-9DCEA88BFA28}" srcOrd="5" destOrd="0" parTransId="{C2226763-F94A-4267-A21E-FA4BC4156159}" sibTransId="{A21EBFE2-0366-4D1F-AE9B-0DC2E4D2774D}"/>
    <dgm:cxn modelId="{5DD47D91-C05D-488E-8DA0-D31E22D3BE42}" type="presOf" srcId="{88FA0F18-F812-42ED-BCFF-9DCEA88BFA28}" destId="{383ADC20-A55D-4B1B-89FD-951062A9DF09}" srcOrd="1" destOrd="0" presId="urn:microsoft.com/office/officeart/2005/8/layout/pyramid1"/>
    <dgm:cxn modelId="{5FE10993-A0C5-4838-9B80-D55E25FEB536}" type="presOf" srcId="{0AA9A545-2C58-4E68-A53B-01D3325ABE02}" destId="{6C4FD450-8DCA-4AA7-83F9-ACB5406E4665}" srcOrd="1" destOrd="0" presId="urn:microsoft.com/office/officeart/2005/8/layout/pyramid1"/>
    <dgm:cxn modelId="{9BDDEE93-DEA3-40F4-9A90-F52079DE56F7}" type="presOf" srcId="{E1C66127-5A28-4867-81BE-3B7F52C2AA79}" destId="{0F61B6BD-5D16-4D11-B5D5-B47D2C7A2146}" srcOrd="0" destOrd="0" presId="urn:microsoft.com/office/officeart/2005/8/layout/pyramid1"/>
    <dgm:cxn modelId="{B3395896-D687-4750-A5D0-6BAED2C0AD0B}" type="presOf" srcId="{B0CD5114-1AD5-4FED-8927-6C919192662E}" destId="{C8B8CAF8-D09B-4F48-BEC6-AF8719169569}" srcOrd="0" destOrd="0" presId="urn:microsoft.com/office/officeart/2005/8/layout/pyramid1"/>
    <dgm:cxn modelId="{E381FA97-75BE-4CEB-B952-223829442D7E}" srcId="{D777C80A-ADDE-4643-AC06-F28CC1BC8A11}" destId="{59469E16-26C0-404E-A5F4-6EF029FCF628}" srcOrd="8" destOrd="0" parTransId="{48E1EC5F-57BB-48C3-98E5-BB719D36237A}" sibTransId="{BD6EDB86-D120-4000-BA2F-847B25EE0787}"/>
    <dgm:cxn modelId="{0F7E8F9A-CD90-4C53-802F-82FBBE0C7BD4}" srcId="{D777C80A-ADDE-4643-AC06-F28CC1BC8A11}" destId="{4353481E-4D9E-405D-9925-185B6B3EA0D8}" srcOrd="11" destOrd="0" parTransId="{E1D408A4-FEFC-43FE-846E-028831C10562}" sibTransId="{F94F2ACF-6788-45D6-AC8A-4CD41F3EAB20}"/>
    <dgm:cxn modelId="{BE72F99E-FC5C-41E8-8180-506CDF4737EC}" type="presOf" srcId="{92B9169E-295B-4919-849C-573147D0C4E6}" destId="{27B1205B-5E21-4460-B89D-01E6ABF3BB9C}" srcOrd="1" destOrd="0" presId="urn:microsoft.com/office/officeart/2005/8/layout/pyramid1"/>
    <dgm:cxn modelId="{1C450CAF-FAA6-418B-A1B4-F9EA9655C84F}" srcId="{D777C80A-ADDE-4643-AC06-F28CC1BC8A11}" destId="{92B9169E-295B-4919-849C-573147D0C4E6}" srcOrd="1" destOrd="0" parTransId="{594F9538-BD99-4CAB-9796-219DB4BA6C24}" sibTransId="{D64FB304-17C6-480D-BFB6-9A412C783C20}"/>
    <dgm:cxn modelId="{2B9F62B7-41F6-4C59-885E-44A86EB3D060}" srcId="{D777C80A-ADDE-4643-AC06-F28CC1BC8A11}" destId="{77B1E76C-376B-4C73-AE7B-A5E41CF63A64}" srcOrd="0" destOrd="0" parTransId="{C81DC17C-F500-4C0D-A7EA-B93143B1EF09}" sibTransId="{0A592CBE-883A-4CCA-8748-3999168CC78E}"/>
    <dgm:cxn modelId="{296150BA-B7F1-4C23-BF4B-4D09841CD641}" type="presOf" srcId="{59469E16-26C0-404E-A5F4-6EF029FCF628}" destId="{6BF9F857-C9B4-4AD2-B342-8DF40A69507A}" srcOrd="0" destOrd="0" presId="urn:microsoft.com/office/officeart/2005/8/layout/pyramid1"/>
    <dgm:cxn modelId="{BA87C1C3-8D01-44D5-BCD9-F23B3C42BB8E}" type="presOf" srcId="{77B1E76C-376B-4C73-AE7B-A5E41CF63A64}" destId="{404F8DB9-F9FD-45EA-9C1C-85CC67EAADB3}" srcOrd="1" destOrd="0" presId="urn:microsoft.com/office/officeart/2005/8/layout/pyramid1"/>
    <dgm:cxn modelId="{7B56B1C9-86B2-440A-A0F2-E56F9E85BF73}" type="presOf" srcId="{C9A60949-DB0E-4563-9262-13C168EB7F15}" destId="{1C73BFF6-0855-41FF-B6B1-CB510DA81EB1}" srcOrd="1" destOrd="0" presId="urn:microsoft.com/office/officeart/2005/8/layout/pyramid1"/>
    <dgm:cxn modelId="{891C84D5-297F-45DD-A3C3-D46A7D391EBC}" type="presOf" srcId="{B0FA6375-0C90-4287-8C6D-7B2E08F2229C}" destId="{39EDA3BC-CB3A-45FC-8282-D992837A68FB}" srcOrd="0" destOrd="0" presId="urn:microsoft.com/office/officeart/2005/8/layout/pyramid1"/>
    <dgm:cxn modelId="{8C6EA4D6-5B18-4C73-899D-979A9C7E45AF}" type="presOf" srcId="{32434B44-E45F-42D8-BB01-672E6EBF7B9C}" destId="{4A12E780-BD8B-4823-83E9-D7BFFADC4A8D}" srcOrd="1" destOrd="0" presId="urn:microsoft.com/office/officeart/2005/8/layout/pyramid1"/>
    <dgm:cxn modelId="{BA8146D9-BFDD-49E7-83AF-A2AA0A1E0244}" type="presOf" srcId="{4353481E-4D9E-405D-9925-185B6B3EA0D8}" destId="{44DA3D93-B02B-40B9-B602-F59B03274E08}" srcOrd="1" destOrd="0" presId="urn:microsoft.com/office/officeart/2005/8/layout/pyramid1"/>
    <dgm:cxn modelId="{7ABE1DDA-1DF4-42E5-9FF0-DD3698F4FCFA}" type="presOf" srcId="{B0FA6375-0C90-4287-8C6D-7B2E08F2229C}" destId="{412D47B0-EEAF-43F7-B072-4A575883D1AC}" srcOrd="1" destOrd="0" presId="urn:microsoft.com/office/officeart/2005/8/layout/pyramid1"/>
    <dgm:cxn modelId="{45FEBEDF-D885-4480-9D6D-301A87E0FC5C}" type="presOf" srcId="{60D036DC-95F4-41E4-9971-7E8BEBBF7B4F}" destId="{DF96ECC0-DE8D-465B-A44E-16488978E1FD}" srcOrd="0" destOrd="0" presId="urn:microsoft.com/office/officeart/2005/8/layout/pyramid1"/>
    <dgm:cxn modelId="{364284E0-75E7-4651-A352-FD34270DBB62}" type="presOf" srcId="{8C26D114-C4A4-41D2-9C6E-A200231F7782}" destId="{5C052878-7741-455E-BCFD-0B75D27AFD25}" srcOrd="1" destOrd="0" presId="urn:microsoft.com/office/officeart/2005/8/layout/pyramid1"/>
    <dgm:cxn modelId="{1D5B58EF-F74E-49A5-8B27-695693A38FF3}" srcId="{D777C80A-ADDE-4643-AC06-F28CC1BC8A11}" destId="{8C26D114-C4A4-41D2-9C6E-A200231F7782}" srcOrd="2" destOrd="0" parTransId="{D6C9DFA2-190E-4D67-8C04-7C9B10021DEE}" sibTransId="{D1ADBC9B-793C-48AE-9BBB-5CC25BFD0D5E}"/>
    <dgm:cxn modelId="{B30F5AF0-6A68-4E37-8942-CA9206C919BE}" type="presOf" srcId="{0AA9A545-2C58-4E68-A53B-01D3325ABE02}" destId="{21F4FC3D-82CA-4DA2-8105-114302CE349B}" srcOrd="0" destOrd="0" presId="urn:microsoft.com/office/officeart/2005/8/layout/pyramid1"/>
    <dgm:cxn modelId="{0E73B9D5-BCDA-4C30-9DFE-AE2E9B955B8B}" type="presParOf" srcId="{9D6E9B83-40B9-48DD-8C2E-5044E9E78A9C}" destId="{3C5FDE2E-4F22-4870-9050-619A6AF02883}" srcOrd="0" destOrd="0" presId="urn:microsoft.com/office/officeart/2005/8/layout/pyramid1"/>
    <dgm:cxn modelId="{40B71196-D91F-4EAF-A933-7E2AFF443614}" type="presParOf" srcId="{3C5FDE2E-4F22-4870-9050-619A6AF02883}" destId="{286F556A-AC0D-4B9F-97D4-B0B630888A0C}" srcOrd="0" destOrd="0" presId="urn:microsoft.com/office/officeart/2005/8/layout/pyramid1"/>
    <dgm:cxn modelId="{DC087224-A6B5-4398-B24C-B54E3061108E}" type="presParOf" srcId="{3C5FDE2E-4F22-4870-9050-619A6AF02883}" destId="{404F8DB9-F9FD-45EA-9C1C-85CC67EAADB3}" srcOrd="1" destOrd="0" presId="urn:microsoft.com/office/officeart/2005/8/layout/pyramid1"/>
    <dgm:cxn modelId="{0EE49546-F2C5-4CED-A270-E4BB259862D4}" type="presParOf" srcId="{9D6E9B83-40B9-48DD-8C2E-5044E9E78A9C}" destId="{FE3C6DEF-23A9-4ABD-811E-BB4EDF4CF242}" srcOrd="1" destOrd="0" presId="urn:microsoft.com/office/officeart/2005/8/layout/pyramid1"/>
    <dgm:cxn modelId="{CF756392-C89D-4F9E-B3A7-A5E5DB4468E5}" type="presParOf" srcId="{FE3C6DEF-23A9-4ABD-811E-BB4EDF4CF242}" destId="{38B652F2-812B-4A86-A1F6-D942FEA9BD42}" srcOrd="0" destOrd="0" presId="urn:microsoft.com/office/officeart/2005/8/layout/pyramid1"/>
    <dgm:cxn modelId="{F13FBB9C-3FAF-46B0-9BB9-B869E02A27EB}" type="presParOf" srcId="{FE3C6DEF-23A9-4ABD-811E-BB4EDF4CF242}" destId="{27B1205B-5E21-4460-B89D-01E6ABF3BB9C}" srcOrd="1" destOrd="0" presId="urn:microsoft.com/office/officeart/2005/8/layout/pyramid1"/>
    <dgm:cxn modelId="{03AE9077-7767-4F3B-B2DE-0AC93ED82441}" type="presParOf" srcId="{9D6E9B83-40B9-48DD-8C2E-5044E9E78A9C}" destId="{1C6DD327-23B3-456A-87C2-4A61FBFE703D}" srcOrd="2" destOrd="0" presId="urn:microsoft.com/office/officeart/2005/8/layout/pyramid1"/>
    <dgm:cxn modelId="{BBE38BC6-4BF8-4AB3-AEE9-3F1F7DEB2A62}" type="presParOf" srcId="{1C6DD327-23B3-456A-87C2-4A61FBFE703D}" destId="{9B72B0B1-C014-4A83-ABDE-83891C4F2C99}" srcOrd="0" destOrd="0" presId="urn:microsoft.com/office/officeart/2005/8/layout/pyramid1"/>
    <dgm:cxn modelId="{B792D343-D1CE-497A-ABFF-4E30C5E8087E}" type="presParOf" srcId="{1C6DD327-23B3-456A-87C2-4A61FBFE703D}" destId="{5C052878-7741-455E-BCFD-0B75D27AFD25}" srcOrd="1" destOrd="0" presId="urn:microsoft.com/office/officeart/2005/8/layout/pyramid1"/>
    <dgm:cxn modelId="{C55C5AB3-483A-4D9B-B8D2-1530A8929595}" type="presParOf" srcId="{9D6E9B83-40B9-48DD-8C2E-5044E9E78A9C}" destId="{84EC934C-53AE-4A8F-A3AD-4A538FE78A1E}" srcOrd="3" destOrd="0" presId="urn:microsoft.com/office/officeart/2005/8/layout/pyramid1"/>
    <dgm:cxn modelId="{40A96175-ABD9-41AE-9992-4A982D362523}" type="presParOf" srcId="{84EC934C-53AE-4A8F-A3AD-4A538FE78A1E}" destId="{00B84CD5-7B13-404A-BA3E-63C63E88D795}" srcOrd="0" destOrd="0" presId="urn:microsoft.com/office/officeart/2005/8/layout/pyramid1"/>
    <dgm:cxn modelId="{657F3273-7353-439F-B6C1-703683DCF77E}" type="presParOf" srcId="{84EC934C-53AE-4A8F-A3AD-4A538FE78A1E}" destId="{4A12E780-BD8B-4823-83E9-D7BFFADC4A8D}" srcOrd="1" destOrd="0" presId="urn:microsoft.com/office/officeart/2005/8/layout/pyramid1"/>
    <dgm:cxn modelId="{F4D335DD-2DE3-41F1-BE39-7E618432E6C1}" type="presParOf" srcId="{9D6E9B83-40B9-48DD-8C2E-5044E9E78A9C}" destId="{2B3B33CA-8B5F-44D5-B945-74BC767270F1}" srcOrd="4" destOrd="0" presId="urn:microsoft.com/office/officeart/2005/8/layout/pyramid1"/>
    <dgm:cxn modelId="{13B81ED8-3CFD-44F8-B335-7E6495E8F812}" type="presParOf" srcId="{2B3B33CA-8B5F-44D5-B945-74BC767270F1}" destId="{39EDA3BC-CB3A-45FC-8282-D992837A68FB}" srcOrd="0" destOrd="0" presId="urn:microsoft.com/office/officeart/2005/8/layout/pyramid1"/>
    <dgm:cxn modelId="{221616BD-8DE5-4964-BFBA-C5CBE1265BDF}" type="presParOf" srcId="{2B3B33CA-8B5F-44D5-B945-74BC767270F1}" destId="{412D47B0-EEAF-43F7-B072-4A575883D1AC}" srcOrd="1" destOrd="0" presId="urn:microsoft.com/office/officeart/2005/8/layout/pyramid1"/>
    <dgm:cxn modelId="{89B144EF-ED2F-40A7-8746-FE204D726283}" type="presParOf" srcId="{9D6E9B83-40B9-48DD-8C2E-5044E9E78A9C}" destId="{3FBE734D-E60A-4F7F-BF89-3CB64E6DD372}" srcOrd="5" destOrd="0" presId="urn:microsoft.com/office/officeart/2005/8/layout/pyramid1"/>
    <dgm:cxn modelId="{E058391E-9BA1-4761-82F8-7CDB8D2D5A5A}" type="presParOf" srcId="{3FBE734D-E60A-4F7F-BF89-3CB64E6DD372}" destId="{9D98ACCB-8B2C-4E11-9D6A-FB26A4F4689C}" srcOrd="0" destOrd="0" presId="urn:microsoft.com/office/officeart/2005/8/layout/pyramid1"/>
    <dgm:cxn modelId="{FBB0AD37-0F92-4FA5-9E30-B213D5E52DC6}" type="presParOf" srcId="{3FBE734D-E60A-4F7F-BF89-3CB64E6DD372}" destId="{383ADC20-A55D-4B1B-89FD-951062A9DF09}" srcOrd="1" destOrd="0" presId="urn:microsoft.com/office/officeart/2005/8/layout/pyramid1"/>
    <dgm:cxn modelId="{2D162005-1927-4F6F-AD20-442CDF2D0EE3}" type="presParOf" srcId="{9D6E9B83-40B9-48DD-8C2E-5044E9E78A9C}" destId="{024A5EFF-3B32-4BB9-A960-8D7A356014C3}" srcOrd="6" destOrd="0" presId="urn:microsoft.com/office/officeart/2005/8/layout/pyramid1"/>
    <dgm:cxn modelId="{313FC1DA-0FBA-4760-8609-2A2AA0B4B9FF}" type="presParOf" srcId="{024A5EFF-3B32-4BB9-A960-8D7A356014C3}" destId="{0F61B6BD-5D16-4D11-B5D5-B47D2C7A2146}" srcOrd="0" destOrd="0" presId="urn:microsoft.com/office/officeart/2005/8/layout/pyramid1"/>
    <dgm:cxn modelId="{0836E3EA-5B71-4409-BF27-79E780649776}" type="presParOf" srcId="{024A5EFF-3B32-4BB9-A960-8D7A356014C3}" destId="{98F8D99B-E732-4BAC-8FBC-3DAEDDB01526}" srcOrd="1" destOrd="0" presId="urn:microsoft.com/office/officeart/2005/8/layout/pyramid1"/>
    <dgm:cxn modelId="{8F3BEF43-0AB2-441C-8D7E-BCB1C223ACCF}" type="presParOf" srcId="{9D6E9B83-40B9-48DD-8C2E-5044E9E78A9C}" destId="{8D17977B-CE5B-498F-812F-F5524E520617}" srcOrd="7" destOrd="0" presId="urn:microsoft.com/office/officeart/2005/8/layout/pyramid1"/>
    <dgm:cxn modelId="{A31260F7-F778-42C5-8452-83534B3F5001}" type="presParOf" srcId="{8D17977B-CE5B-498F-812F-F5524E520617}" destId="{FC72C6D8-07CF-471B-A6D5-35AA0653AD13}" srcOrd="0" destOrd="0" presId="urn:microsoft.com/office/officeart/2005/8/layout/pyramid1"/>
    <dgm:cxn modelId="{1436029B-3C95-4848-BC1A-94640F90418B}" type="presParOf" srcId="{8D17977B-CE5B-498F-812F-F5524E520617}" destId="{1C73BFF6-0855-41FF-B6B1-CB510DA81EB1}" srcOrd="1" destOrd="0" presId="urn:microsoft.com/office/officeart/2005/8/layout/pyramid1"/>
    <dgm:cxn modelId="{1418040A-C31E-4432-97FC-5DD6389C199C}" type="presParOf" srcId="{9D6E9B83-40B9-48DD-8C2E-5044E9E78A9C}" destId="{BB2CDC56-3983-44D0-9886-AFE2C13AE8D2}" srcOrd="8" destOrd="0" presId="urn:microsoft.com/office/officeart/2005/8/layout/pyramid1"/>
    <dgm:cxn modelId="{A70E7B34-BBA7-4200-B257-5711ACB69736}" type="presParOf" srcId="{BB2CDC56-3983-44D0-9886-AFE2C13AE8D2}" destId="{6BF9F857-C9B4-4AD2-B342-8DF40A69507A}" srcOrd="0" destOrd="0" presId="urn:microsoft.com/office/officeart/2005/8/layout/pyramid1"/>
    <dgm:cxn modelId="{9E518B16-6BE5-404F-943E-48129D7A56BA}" type="presParOf" srcId="{BB2CDC56-3983-44D0-9886-AFE2C13AE8D2}" destId="{9EE92E9D-19EC-4774-9696-FF3DEA529EFE}" srcOrd="1" destOrd="0" presId="urn:microsoft.com/office/officeart/2005/8/layout/pyramid1"/>
    <dgm:cxn modelId="{F8D1DFFD-885A-4A48-B9AD-B0B81D29F9C3}" type="presParOf" srcId="{9D6E9B83-40B9-48DD-8C2E-5044E9E78A9C}" destId="{40230DB7-4CB7-4802-8636-027E89D5E633}" srcOrd="9" destOrd="0" presId="urn:microsoft.com/office/officeart/2005/8/layout/pyramid1"/>
    <dgm:cxn modelId="{50CCF464-AB7A-446F-B137-627C1826D265}" type="presParOf" srcId="{40230DB7-4CB7-4802-8636-027E89D5E633}" destId="{DF96ECC0-DE8D-465B-A44E-16488978E1FD}" srcOrd="0" destOrd="0" presId="urn:microsoft.com/office/officeart/2005/8/layout/pyramid1"/>
    <dgm:cxn modelId="{6ED942F8-1E8B-474F-85C1-B5269870A2C1}" type="presParOf" srcId="{40230DB7-4CB7-4802-8636-027E89D5E633}" destId="{0B6EBEC3-3D0E-49D6-8FFD-DFBCCE93676D}" srcOrd="1" destOrd="0" presId="urn:microsoft.com/office/officeart/2005/8/layout/pyramid1"/>
    <dgm:cxn modelId="{DC0A1A86-3F15-4343-8604-EE5D153C9865}" type="presParOf" srcId="{9D6E9B83-40B9-48DD-8C2E-5044E9E78A9C}" destId="{0DEDF157-B793-4C1D-8F26-2AF95A1C97C7}" srcOrd="10" destOrd="0" presId="urn:microsoft.com/office/officeart/2005/8/layout/pyramid1"/>
    <dgm:cxn modelId="{6474934F-C4B2-4105-A0A0-8B714285DDFD}" type="presParOf" srcId="{0DEDF157-B793-4C1D-8F26-2AF95A1C97C7}" destId="{AE51E7F9-A05B-4127-A2F2-BC68E5147986}" srcOrd="0" destOrd="0" presId="urn:microsoft.com/office/officeart/2005/8/layout/pyramid1"/>
    <dgm:cxn modelId="{56C30475-6438-4F7A-9FBB-C12AC0753229}" type="presParOf" srcId="{0DEDF157-B793-4C1D-8F26-2AF95A1C97C7}" destId="{37AD2FDE-41BE-48EA-BCBE-BACD6E9D7971}" srcOrd="1" destOrd="0" presId="urn:microsoft.com/office/officeart/2005/8/layout/pyramid1"/>
    <dgm:cxn modelId="{1E816DE7-5710-4738-B91B-D6FC9A2C1EE0}" type="presParOf" srcId="{9D6E9B83-40B9-48DD-8C2E-5044E9E78A9C}" destId="{89D24317-21A1-4755-8246-CA3C15C10F22}" srcOrd="11" destOrd="0" presId="urn:microsoft.com/office/officeart/2005/8/layout/pyramid1"/>
    <dgm:cxn modelId="{E44EA9E7-44EF-4430-AA1C-437B93F19930}" type="presParOf" srcId="{89D24317-21A1-4755-8246-CA3C15C10F22}" destId="{6E8D92F9-88E8-459A-A87F-B1CAD879B170}" srcOrd="0" destOrd="0" presId="urn:microsoft.com/office/officeart/2005/8/layout/pyramid1"/>
    <dgm:cxn modelId="{68FDB964-7B97-4200-9600-EC4F8A7CCC1D}" type="presParOf" srcId="{89D24317-21A1-4755-8246-CA3C15C10F22}" destId="{44DA3D93-B02B-40B9-B602-F59B03274E08}" srcOrd="1" destOrd="0" presId="urn:microsoft.com/office/officeart/2005/8/layout/pyramid1"/>
    <dgm:cxn modelId="{82B3AEDB-E494-4741-9A5E-7ED1E195049F}" type="presParOf" srcId="{9D6E9B83-40B9-48DD-8C2E-5044E9E78A9C}" destId="{58B47A7B-66CB-4A49-A049-31C0EEB5AE4C}" srcOrd="12" destOrd="0" presId="urn:microsoft.com/office/officeart/2005/8/layout/pyramid1"/>
    <dgm:cxn modelId="{5D3CDD6C-2BDB-45AD-A27C-8B023A3C1BAF}" type="presParOf" srcId="{58B47A7B-66CB-4A49-A049-31C0EEB5AE4C}" destId="{C8B8CAF8-D09B-4F48-BEC6-AF8719169569}" srcOrd="0" destOrd="0" presId="urn:microsoft.com/office/officeart/2005/8/layout/pyramid1"/>
    <dgm:cxn modelId="{06F2EFF5-556E-4038-91E2-0E294E2D06A0}" type="presParOf" srcId="{58B47A7B-66CB-4A49-A049-31C0EEB5AE4C}" destId="{47371C5A-76CA-4E62-94B9-EDB6A7169FE2}" srcOrd="1" destOrd="0" presId="urn:microsoft.com/office/officeart/2005/8/layout/pyramid1"/>
    <dgm:cxn modelId="{3B31823B-1587-4F14-9AC6-7E663500560E}" type="presParOf" srcId="{9D6E9B83-40B9-48DD-8C2E-5044E9E78A9C}" destId="{45DB83C2-D06E-4D82-886F-4ACD2226C78D}" srcOrd="13" destOrd="0" presId="urn:microsoft.com/office/officeart/2005/8/layout/pyramid1"/>
    <dgm:cxn modelId="{422FE976-C2C2-46FA-97AC-A78E07F032DD}" type="presParOf" srcId="{45DB83C2-D06E-4D82-886F-4ACD2226C78D}" destId="{21F4FC3D-82CA-4DA2-8105-114302CE349B}" srcOrd="0" destOrd="0" presId="urn:microsoft.com/office/officeart/2005/8/layout/pyramid1"/>
    <dgm:cxn modelId="{CCF865E8-4ABC-458E-BF54-56681C3C3C2A}" type="presParOf" srcId="{45DB83C2-D06E-4D82-886F-4ACD2226C78D}" destId="{6C4FD450-8DCA-4AA7-83F9-ACB5406E4665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9D17C4-32D4-408E-88B7-90E1B784EE3E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B1C7321A-7595-4000-BA65-5753830D3F09}">
      <dgm:prSet phldrT="[Текст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endParaRPr lang="ru-RU" dirty="0"/>
        </a:p>
      </dgm:t>
    </dgm:pt>
    <dgm:pt modelId="{D670706D-E4BF-43DC-9276-52F80314008C}" type="parTrans" cxnId="{8BE94832-143E-4FC0-A406-BF1C11E12217}">
      <dgm:prSet/>
      <dgm:spPr/>
      <dgm:t>
        <a:bodyPr/>
        <a:lstStyle/>
        <a:p>
          <a:endParaRPr lang="ru-RU"/>
        </a:p>
      </dgm:t>
    </dgm:pt>
    <dgm:pt modelId="{0C64A0FF-3C65-4344-909A-C5FC050989DA}" type="sibTrans" cxnId="{8BE94832-143E-4FC0-A406-BF1C11E12217}">
      <dgm:prSet/>
      <dgm:spPr/>
      <dgm:t>
        <a:bodyPr/>
        <a:lstStyle/>
        <a:p>
          <a:endParaRPr lang="ru-RU"/>
        </a:p>
      </dgm:t>
    </dgm:pt>
    <dgm:pt modelId="{5D3BBE69-879A-4938-8758-297505CFAED1}">
      <dgm:prSet phldrT="[Текст]"/>
      <dgm:spPr/>
      <dgm:t>
        <a:bodyPr/>
        <a:lstStyle/>
        <a:p>
          <a:endParaRPr lang="ru-RU" dirty="0"/>
        </a:p>
      </dgm:t>
    </dgm:pt>
    <dgm:pt modelId="{60573417-F88A-4777-9EC9-981363ED42E3}" type="parTrans" cxnId="{FA7953E5-01A4-473C-9E38-8F1073857BB4}">
      <dgm:prSet/>
      <dgm:spPr/>
      <dgm:t>
        <a:bodyPr/>
        <a:lstStyle/>
        <a:p>
          <a:endParaRPr lang="ru-RU"/>
        </a:p>
      </dgm:t>
    </dgm:pt>
    <dgm:pt modelId="{D9A8FF5A-8C88-404B-9F74-F402E38470DE}" type="sibTrans" cxnId="{FA7953E5-01A4-473C-9E38-8F1073857BB4}">
      <dgm:prSet/>
      <dgm:spPr/>
      <dgm:t>
        <a:bodyPr/>
        <a:lstStyle/>
        <a:p>
          <a:endParaRPr lang="ru-RU"/>
        </a:p>
      </dgm:t>
    </dgm:pt>
    <dgm:pt modelId="{3A6ED336-1B2F-4074-BFF0-AAF2B4BDCA24}">
      <dgm:prSet phldrT="[Текст]"/>
      <dgm:spPr/>
      <dgm:t>
        <a:bodyPr/>
        <a:lstStyle/>
        <a:p>
          <a:endParaRPr lang="ru-RU" dirty="0"/>
        </a:p>
      </dgm:t>
    </dgm:pt>
    <dgm:pt modelId="{CFE2FCB6-0CC3-4E07-9152-A4DC8196A2C5}" type="parTrans" cxnId="{9793B2D9-0728-4F71-8B79-B6006EFCE19A}">
      <dgm:prSet/>
      <dgm:spPr/>
      <dgm:t>
        <a:bodyPr/>
        <a:lstStyle/>
        <a:p>
          <a:endParaRPr lang="ru-RU"/>
        </a:p>
      </dgm:t>
    </dgm:pt>
    <dgm:pt modelId="{C7BD4C1A-2662-4383-905C-E4B6C42DE8E4}" type="sibTrans" cxnId="{9793B2D9-0728-4F71-8B79-B6006EFCE19A}">
      <dgm:prSet/>
      <dgm:spPr/>
      <dgm:t>
        <a:bodyPr/>
        <a:lstStyle/>
        <a:p>
          <a:endParaRPr lang="ru-RU"/>
        </a:p>
      </dgm:t>
    </dgm:pt>
    <dgm:pt modelId="{D6C0CB61-CB80-4B42-804A-3AD72CA9FC29}">
      <dgm:prSet phldrT="[Текст]"/>
      <dgm:spPr/>
      <dgm:t>
        <a:bodyPr/>
        <a:lstStyle/>
        <a:p>
          <a:endParaRPr lang="ru-RU" dirty="0"/>
        </a:p>
      </dgm:t>
    </dgm:pt>
    <dgm:pt modelId="{E33E5E6E-1629-4033-B0FB-23CD7D365055}" type="parTrans" cxnId="{C1615CDC-F369-4B86-A467-7FF4338EA81D}">
      <dgm:prSet/>
      <dgm:spPr/>
      <dgm:t>
        <a:bodyPr/>
        <a:lstStyle/>
        <a:p>
          <a:endParaRPr lang="ru-RU"/>
        </a:p>
      </dgm:t>
    </dgm:pt>
    <dgm:pt modelId="{9C67BC08-55AB-4B3F-8C5D-1F56B7D2C81D}" type="sibTrans" cxnId="{C1615CDC-F369-4B86-A467-7FF4338EA81D}">
      <dgm:prSet/>
      <dgm:spPr/>
      <dgm:t>
        <a:bodyPr/>
        <a:lstStyle/>
        <a:p>
          <a:endParaRPr lang="ru-RU"/>
        </a:p>
      </dgm:t>
    </dgm:pt>
    <dgm:pt modelId="{2757BA56-13FB-446C-92DB-911C6453181E}">
      <dgm:prSet phldrT="[Текст]"/>
      <dgm:spPr/>
      <dgm:t>
        <a:bodyPr/>
        <a:lstStyle/>
        <a:p>
          <a:endParaRPr lang="ru-RU" dirty="0"/>
        </a:p>
      </dgm:t>
    </dgm:pt>
    <dgm:pt modelId="{C3697736-4265-44E3-BE1B-E30C7EFE3AE6}" type="parTrans" cxnId="{B4EDF8E4-589F-484E-9606-685DAF011E1A}">
      <dgm:prSet/>
      <dgm:spPr/>
      <dgm:t>
        <a:bodyPr/>
        <a:lstStyle/>
        <a:p>
          <a:endParaRPr lang="ru-RU"/>
        </a:p>
      </dgm:t>
    </dgm:pt>
    <dgm:pt modelId="{C656E4D8-AF1B-4019-BDCC-01631FBF70DA}" type="sibTrans" cxnId="{B4EDF8E4-589F-484E-9606-685DAF011E1A}">
      <dgm:prSet/>
      <dgm:spPr/>
      <dgm:t>
        <a:bodyPr/>
        <a:lstStyle/>
        <a:p>
          <a:endParaRPr lang="ru-RU"/>
        </a:p>
      </dgm:t>
    </dgm:pt>
    <dgm:pt modelId="{751D3684-7AAC-42DA-9407-6D75AD641CD0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02430AD8-33E8-42DE-981A-389EC38428BC}" type="parTrans" cxnId="{0D7CC2AE-D129-4E19-9BFD-BE9DB2A17BC0}">
      <dgm:prSet/>
      <dgm:spPr/>
      <dgm:t>
        <a:bodyPr/>
        <a:lstStyle/>
        <a:p>
          <a:endParaRPr lang="ru-RU"/>
        </a:p>
      </dgm:t>
    </dgm:pt>
    <dgm:pt modelId="{7EA17367-EA87-493E-875F-DB8A2D7788B6}" type="sibTrans" cxnId="{0D7CC2AE-D129-4E19-9BFD-BE9DB2A17BC0}">
      <dgm:prSet/>
      <dgm:spPr/>
      <dgm:t>
        <a:bodyPr/>
        <a:lstStyle/>
        <a:p>
          <a:endParaRPr lang="ru-RU"/>
        </a:p>
      </dgm:t>
    </dgm:pt>
    <dgm:pt modelId="{E41F618E-AB1F-4226-B2C6-A6994A310D6C}">
      <dgm:prSet phldrT="[Текст]"/>
      <dgm:spPr/>
      <dgm:t>
        <a:bodyPr/>
        <a:lstStyle/>
        <a:p>
          <a:endParaRPr lang="ru-RU" dirty="0"/>
        </a:p>
      </dgm:t>
    </dgm:pt>
    <dgm:pt modelId="{5D8FB3BA-184F-4C7A-8468-71186C267B5C}" type="parTrans" cxnId="{43F164E1-B5CB-4A9D-9C11-AA676856A64A}">
      <dgm:prSet/>
      <dgm:spPr/>
      <dgm:t>
        <a:bodyPr/>
        <a:lstStyle/>
        <a:p>
          <a:endParaRPr lang="ru-RU"/>
        </a:p>
      </dgm:t>
    </dgm:pt>
    <dgm:pt modelId="{AD47B1D0-6EB6-463E-9959-2739A4FF18A7}" type="sibTrans" cxnId="{43F164E1-B5CB-4A9D-9C11-AA676856A64A}">
      <dgm:prSet/>
      <dgm:spPr/>
      <dgm:t>
        <a:bodyPr/>
        <a:lstStyle/>
        <a:p>
          <a:endParaRPr lang="ru-RU"/>
        </a:p>
      </dgm:t>
    </dgm:pt>
    <dgm:pt modelId="{6D4C6105-BD61-4EFF-B009-294C156E9E4F}">
      <dgm:prSet phldrT="[Текст]"/>
      <dgm:spPr/>
      <dgm:t>
        <a:bodyPr/>
        <a:lstStyle/>
        <a:p>
          <a:endParaRPr lang="ru-RU" dirty="0"/>
        </a:p>
      </dgm:t>
    </dgm:pt>
    <dgm:pt modelId="{A05ADA1B-3258-4C20-B41F-F297BAE873CC}" type="parTrans" cxnId="{DB0A796F-BDEB-4175-A5C8-08721D56B9AF}">
      <dgm:prSet/>
      <dgm:spPr/>
      <dgm:t>
        <a:bodyPr/>
        <a:lstStyle/>
        <a:p>
          <a:endParaRPr lang="ru-RU"/>
        </a:p>
      </dgm:t>
    </dgm:pt>
    <dgm:pt modelId="{8A360952-9A01-4763-9EC3-06A69876B7A7}" type="sibTrans" cxnId="{DB0A796F-BDEB-4175-A5C8-08721D56B9AF}">
      <dgm:prSet/>
      <dgm:spPr/>
      <dgm:t>
        <a:bodyPr/>
        <a:lstStyle/>
        <a:p>
          <a:endParaRPr lang="ru-RU"/>
        </a:p>
      </dgm:t>
    </dgm:pt>
    <dgm:pt modelId="{1CAF8059-5B43-4DA2-B123-FF89769DEAA4}">
      <dgm:prSet phldrT="[Текст]"/>
      <dgm:spPr/>
      <dgm:t>
        <a:bodyPr/>
        <a:lstStyle/>
        <a:p>
          <a:endParaRPr lang="ru-RU" dirty="0"/>
        </a:p>
      </dgm:t>
    </dgm:pt>
    <dgm:pt modelId="{5D7ECDBA-BA04-4422-B8E4-3CF4FA8B2E40}" type="parTrans" cxnId="{35A6FCE7-66E5-4078-A1A7-562BCFD79F76}">
      <dgm:prSet/>
      <dgm:spPr/>
      <dgm:t>
        <a:bodyPr/>
        <a:lstStyle/>
        <a:p>
          <a:endParaRPr lang="ru-RU"/>
        </a:p>
      </dgm:t>
    </dgm:pt>
    <dgm:pt modelId="{FA6FEB1C-EFE5-4714-822F-B1C50F256EA9}" type="sibTrans" cxnId="{35A6FCE7-66E5-4078-A1A7-562BCFD79F76}">
      <dgm:prSet/>
      <dgm:spPr/>
      <dgm:t>
        <a:bodyPr/>
        <a:lstStyle/>
        <a:p>
          <a:endParaRPr lang="ru-RU"/>
        </a:p>
      </dgm:t>
    </dgm:pt>
    <dgm:pt modelId="{50BE85C0-63FB-4B63-A951-EFCC04032347}" type="pres">
      <dgm:prSet presAssocID="{809D17C4-32D4-408E-88B7-90E1B784EE3E}" presName="Name0" presStyleCnt="0">
        <dgm:presLayoutVars>
          <dgm:dir/>
          <dgm:animLvl val="lvl"/>
          <dgm:resizeHandles val="exact"/>
        </dgm:presLayoutVars>
      </dgm:prSet>
      <dgm:spPr/>
    </dgm:pt>
    <dgm:pt modelId="{EBF56024-18B4-4B82-BD91-1244C5F8C22D}" type="pres">
      <dgm:prSet presAssocID="{B1C7321A-7595-4000-BA65-5753830D3F09}" presName="Name8" presStyleCnt="0"/>
      <dgm:spPr/>
    </dgm:pt>
    <dgm:pt modelId="{4F69C915-AB09-4D64-AAA1-AAC4EA5CD19B}" type="pres">
      <dgm:prSet presAssocID="{B1C7321A-7595-4000-BA65-5753830D3F09}" presName="level" presStyleLbl="node1" presStyleIdx="0" presStyleCnt="9">
        <dgm:presLayoutVars>
          <dgm:chMax val="1"/>
          <dgm:bulletEnabled val="1"/>
        </dgm:presLayoutVars>
      </dgm:prSet>
      <dgm:spPr/>
    </dgm:pt>
    <dgm:pt modelId="{DC263CDC-0C88-450A-9431-86F72C002E36}" type="pres">
      <dgm:prSet presAssocID="{B1C7321A-7595-4000-BA65-5753830D3F0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49BF1E-51C4-497D-99BA-AE16B5DA3A3E}" type="pres">
      <dgm:prSet presAssocID="{5D3BBE69-879A-4938-8758-297505CFAED1}" presName="Name8" presStyleCnt="0"/>
      <dgm:spPr/>
    </dgm:pt>
    <dgm:pt modelId="{5C6DC888-A1ED-4F8F-830E-93CCC1AF35FA}" type="pres">
      <dgm:prSet presAssocID="{5D3BBE69-879A-4938-8758-297505CFAED1}" presName="level" presStyleLbl="node1" presStyleIdx="1" presStyleCnt="9">
        <dgm:presLayoutVars>
          <dgm:chMax val="1"/>
          <dgm:bulletEnabled val="1"/>
        </dgm:presLayoutVars>
      </dgm:prSet>
      <dgm:spPr/>
    </dgm:pt>
    <dgm:pt modelId="{79F873D2-01DD-4810-94E4-D4FD519B1C50}" type="pres">
      <dgm:prSet presAssocID="{5D3BBE69-879A-4938-8758-297505CFAE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894246-E8AE-4721-B512-FE0C1C1D37B6}" type="pres">
      <dgm:prSet presAssocID="{D6C0CB61-CB80-4B42-804A-3AD72CA9FC29}" presName="Name8" presStyleCnt="0"/>
      <dgm:spPr/>
    </dgm:pt>
    <dgm:pt modelId="{D9BFA7D4-2638-4834-99BE-7930039EEFC8}" type="pres">
      <dgm:prSet presAssocID="{D6C0CB61-CB80-4B42-804A-3AD72CA9FC29}" presName="level" presStyleLbl="node1" presStyleIdx="2" presStyleCnt="9" custLinFactNeighborX="-1562" custLinFactNeighborY="-1061">
        <dgm:presLayoutVars>
          <dgm:chMax val="1"/>
          <dgm:bulletEnabled val="1"/>
        </dgm:presLayoutVars>
      </dgm:prSet>
      <dgm:spPr/>
    </dgm:pt>
    <dgm:pt modelId="{EE234A40-F27F-42D5-BF10-77DF570219D0}" type="pres">
      <dgm:prSet presAssocID="{D6C0CB61-CB80-4B42-804A-3AD72CA9FC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FDFAA1-41EC-4E02-B452-07531D8879E2}" type="pres">
      <dgm:prSet presAssocID="{2757BA56-13FB-446C-92DB-911C6453181E}" presName="Name8" presStyleCnt="0"/>
      <dgm:spPr/>
    </dgm:pt>
    <dgm:pt modelId="{945D6BF2-3F93-41DF-B359-AB04BB672561}" type="pres">
      <dgm:prSet presAssocID="{2757BA56-13FB-446C-92DB-911C6453181E}" presName="level" presStyleLbl="node1" presStyleIdx="3" presStyleCnt="9">
        <dgm:presLayoutVars>
          <dgm:chMax val="1"/>
          <dgm:bulletEnabled val="1"/>
        </dgm:presLayoutVars>
      </dgm:prSet>
      <dgm:spPr/>
    </dgm:pt>
    <dgm:pt modelId="{3880D8C8-5BE2-4F83-9CA0-0515B8035042}" type="pres">
      <dgm:prSet presAssocID="{2757BA56-13FB-446C-92DB-911C645318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22CF23-EAC6-4C54-9EDB-6381FE2772DC}" type="pres">
      <dgm:prSet presAssocID="{751D3684-7AAC-42DA-9407-6D75AD641CD0}" presName="Name8" presStyleCnt="0"/>
      <dgm:spPr/>
    </dgm:pt>
    <dgm:pt modelId="{02B531FB-6536-4E6D-8702-DAA31691259A}" type="pres">
      <dgm:prSet presAssocID="{751D3684-7AAC-42DA-9407-6D75AD641CD0}" presName="level" presStyleLbl="node1" presStyleIdx="4" presStyleCnt="9">
        <dgm:presLayoutVars>
          <dgm:chMax val="1"/>
          <dgm:bulletEnabled val="1"/>
        </dgm:presLayoutVars>
      </dgm:prSet>
      <dgm:spPr/>
    </dgm:pt>
    <dgm:pt modelId="{DDB1B96E-2E34-434A-A464-EF9D86F6566C}" type="pres">
      <dgm:prSet presAssocID="{751D3684-7AAC-42DA-9407-6D75AD641C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16C404-62D8-4880-A568-811B04192ED6}" type="pres">
      <dgm:prSet presAssocID="{E41F618E-AB1F-4226-B2C6-A6994A310D6C}" presName="Name8" presStyleCnt="0"/>
      <dgm:spPr/>
    </dgm:pt>
    <dgm:pt modelId="{724DD61E-2ACE-43BC-9E59-B3ADEC3A8440}" type="pres">
      <dgm:prSet presAssocID="{E41F618E-AB1F-4226-B2C6-A6994A310D6C}" presName="level" presStyleLbl="node1" presStyleIdx="5" presStyleCnt="9" custLinFactNeighborX="-314" custLinFactNeighborY="2120">
        <dgm:presLayoutVars>
          <dgm:chMax val="1"/>
          <dgm:bulletEnabled val="1"/>
        </dgm:presLayoutVars>
      </dgm:prSet>
      <dgm:spPr/>
    </dgm:pt>
    <dgm:pt modelId="{1ACDB6C1-B039-4041-8136-956B835D45C2}" type="pres">
      <dgm:prSet presAssocID="{E41F618E-AB1F-4226-B2C6-A6994A310D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6AD6129-AB6E-4891-A39E-64B8808A97C1}" type="pres">
      <dgm:prSet presAssocID="{3A6ED336-1B2F-4074-BFF0-AAF2B4BDCA24}" presName="Name8" presStyleCnt="0"/>
      <dgm:spPr/>
    </dgm:pt>
    <dgm:pt modelId="{642C652C-F8C9-4D3F-8031-89E130A8D46E}" type="pres">
      <dgm:prSet presAssocID="{3A6ED336-1B2F-4074-BFF0-AAF2B4BDCA24}" presName="level" presStyleLbl="node1" presStyleIdx="6" presStyleCnt="9" custLinFactNeighborX="66" custLinFactNeighborY="1304">
        <dgm:presLayoutVars>
          <dgm:chMax val="1"/>
          <dgm:bulletEnabled val="1"/>
        </dgm:presLayoutVars>
      </dgm:prSet>
      <dgm:spPr/>
    </dgm:pt>
    <dgm:pt modelId="{5452C809-1B89-4DEF-908F-6FB6000AE132}" type="pres">
      <dgm:prSet presAssocID="{3A6ED336-1B2F-4074-BFF0-AAF2B4BDCA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6E212B-1D51-422C-9BCC-0F2EDF062D7D}" type="pres">
      <dgm:prSet presAssocID="{1CAF8059-5B43-4DA2-B123-FF89769DEAA4}" presName="Name8" presStyleCnt="0"/>
      <dgm:spPr/>
    </dgm:pt>
    <dgm:pt modelId="{03C4A70D-D3C4-4989-818A-99E30EB9B336}" type="pres">
      <dgm:prSet presAssocID="{1CAF8059-5B43-4DA2-B123-FF89769DEAA4}" presName="level" presStyleLbl="node1" presStyleIdx="7" presStyleCnt="9">
        <dgm:presLayoutVars>
          <dgm:chMax val="1"/>
          <dgm:bulletEnabled val="1"/>
        </dgm:presLayoutVars>
      </dgm:prSet>
      <dgm:spPr/>
    </dgm:pt>
    <dgm:pt modelId="{8CF47A6F-1543-4405-8BA8-CFC95CE15222}" type="pres">
      <dgm:prSet presAssocID="{1CAF8059-5B43-4DA2-B123-FF89769DEA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AF79D0-E3F5-41CD-A0C2-9FD0C1A83AED}" type="pres">
      <dgm:prSet presAssocID="{6D4C6105-BD61-4EFF-B009-294C156E9E4F}" presName="Name8" presStyleCnt="0"/>
      <dgm:spPr/>
    </dgm:pt>
    <dgm:pt modelId="{D2855AAC-7BC3-4BDC-A24A-FAFBE501A02B}" type="pres">
      <dgm:prSet presAssocID="{6D4C6105-BD61-4EFF-B009-294C156E9E4F}" presName="level" presStyleLbl="node1" presStyleIdx="8" presStyleCnt="9" custLinFactNeighborX="-1563" custLinFactNeighborY="196">
        <dgm:presLayoutVars>
          <dgm:chMax val="1"/>
          <dgm:bulletEnabled val="1"/>
        </dgm:presLayoutVars>
      </dgm:prSet>
      <dgm:spPr/>
    </dgm:pt>
    <dgm:pt modelId="{B3318FF4-7C6F-47A6-BCF5-F9B99BE21542}" type="pres">
      <dgm:prSet presAssocID="{6D4C6105-BD61-4EFF-B009-294C156E9E4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9642010-861F-47B9-B11C-07932054238E}" type="presOf" srcId="{E41F618E-AB1F-4226-B2C6-A6994A310D6C}" destId="{724DD61E-2ACE-43BC-9E59-B3ADEC3A8440}" srcOrd="0" destOrd="0" presId="urn:microsoft.com/office/officeart/2005/8/layout/pyramid1"/>
    <dgm:cxn modelId="{6B55AE11-7818-423D-8387-D00A87A55E83}" type="presOf" srcId="{6D4C6105-BD61-4EFF-B009-294C156E9E4F}" destId="{B3318FF4-7C6F-47A6-BCF5-F9B99BE21542}" srcOrd="1" destOrd="0" presId="urn:microsoft.com/office/officeart/2005/8/layout/pyramid1"/>
    <dgm:cxn modelId="{61ECC22F-7B89-4FD1-8797-AAA6947FEB1D}" type="presOf" srcId="{3A6ED336-1B2F-4074-BFF0-AAF2B4BDCA24}" destId="{642C652C-F8C9-4D3F-8031-89E130A8D46E}" srcOrd="0" destOrd="0" presId="urn:microsoft.com/office/officeart/2005/8/layout/pyramid1"/>
    <dgm:cxn modelId="{8BE94832-143E-4FC0-A406-BF1C11E12217}" srcId="{809D17C4-32D4-408E-88B7-90E1B784EE3E}" destId="{B1C7321A-7595-4000-BA65-5753830D3F09}" srcOrd="0" destOrd="0" parTransId="{D670706D-E4BF-43DC-9276-52F80314008C}" sibTransId="{0C64A0FF-3C65-4344-909A-C5FC050989DA}"/>
    <dgm:cxn modelId="{3AB84A33-7907-4228-906B-AE591064E011}" type="presOf" srcId="{B1C7321A-7595-4000-BA65-5753830D3F09}" destId="{DC263CDC-0C88-450A-9431-86F72C002E36}" srcOrd="1" destOrd="0" presId="urn:microsoft.com/office/officeart/2005/8/layout/pyramid1"/>
    <dgm:cxn modelId="{AED56B36-E619-44F6-94E4-9FF019ED9C99}" type="presOf" srcId="{751D3684-7AAC-42DA-9407-6D75AD641CD0}" destId="{02B531FB-6536-4E6D-8702-DAA31691259A}" srcOrd="0" destOrd="0" presId="urn:microsoft.com/office/officeart/2005/8/layout/pyramid1"/>
    <dgm:cxn modelId="{7DCEC238-298F-4AF1-ABF0-B67F5B6579A9}" type="presOf" srcId="{751D3684-7AAC-42DA-9407-6D75AD641CD0}" destId="{DDB1B96E-2E34-434A-A464-EF9D86F6566C}" srcOrd="1" destOrd="0" presId="urn:microsoft.com/office/officeart/2005/8/layout/pyramid1"/>
    <dgm:cxn modelId="{FFEEA33D-9D37-4C11-9931-F44546DFE2A9}" type="presOf" srcId="{E41F618E-AB1F-4226-B2C6-A6994A310D6C}" destId="{1ACDB6C1-B039-4041-8136-956B835D45C2}" srcOrd="1" destOrd="0" presId="urn:microsoft.com/office/officeart/2005/8/layout/pyramid1"/>
    <dgm:cxn modelId="{CF81825F-D057-4C16-A260-CF9BA4DACEF6}" type="presOf" srcId="{D6C0CB61-CB80-4B42-804A-3AD72CA9FC29}" destId="{EE234A40-F27F-42D5-BF10-77DF570219D0}" srcOrd="1" destOrd="0" presId="urn:microsoft.com/office/officeart/2005/8/layout/pyramid1"/>
    <dgm:cxn modelId="{42091E43-2E46-4247-8700-31B0D9FAB87C}" type="presOf" srcId="{5D3BBE69-879A-4938-8758-297505CFAED1}" destId="{79F873D2-01DD-4810-94E4-D4FD519B1C50}" srcOrd="1" destOrd="0" presId="urn:microsoft.com/office/officeart/2005/8/layout/pyramid1"/>
    <dgm:cxn modelId="{B8441867-B167-4BE7-AED4-BB6A8087E2B8}" type="presOf" srcId="{1CAF8059-5B43-4DA2-B123-FF89769DEAA4}" destId="{8CF47A6F-1543-4405-8BA8-CFC95CE15222}" srcOrd="1" destOrd="0" presId="urn:microsoft.com/office/officeart/2005/8/layout/pyramid1"/>
    <dgm:cxn modelId="{33DDF74B-4E39-4303-BCBB-B3AE06A738E5}" type="presOf" srcId="{D6C0CB61-CB80-4B42-804A-3AD72CA9FC29}" destId="{D9BFA7D4-2638-4834-99BE-7930039EEFC8}" srcOrd="0" destOrd="0" presId="urn:microsoft.com/office/officeart/2005/8/layout/pyramid1"/>
    <dgm:cxn modelId="{DB0A796F-BDEB-4175-A5C8-08721D56B9AF}" srcId="{809D17C4-32D4-408E-88B7-90E1B784EE3E}" destId="{6D4C6105-BD61-4EFF-B009-294C156E9E4F}" srcOrd="8" destOrd="0" parTransId="{A05ADA1B-3258-4C20-B41F-F297BAE873CC}" sibTransId="{8A360952-9A01-4763-9EC3-06A69876B7A7}"/>
    <dgm:cxn modelId="{89A0D473-10E6-4264-9AA3-341B1FC953B0}" type="presOf" srcId="{2757BA56-13FB-446C-92DB-911C6453181E}" destId="{945D6BF2-3F93-41DF-B359-AB04BB672561}" srcOrd="0" destOrd="0" presId="urn:microsoft.com/office/officeart/2005/8/layout/pyramid1"/>
    <dgm:cxn modelId="{484607AB-FEB4-49D5-B90F-880307107478}" type="presOf" srcId="{3A6ED336-1B2F-4074-BFF0-AAF2B4BDCA24}" destId="{5452C809-1B89-4DEF-908F-6FB6000AE132}" srcOrd="1" destOrd="0" presId="urn:microsoft.com/office/officeart/2005/8/layout/pyramid1"/>
    <dgm:cxn modelId="{0D7CC2AE-D129-4E19-9BFD-BE9DB2A17BC0}" srcId="{809D17C4-32D4-408E-88B7-90E1B784EE3E}" destId="{751D3684-7AAC-42DA-9407-6D75AD641CD0}" srcOrd="4" destOrd="0" parTransId="{02430AD8-33E8-42DE-981A-389EC38428BC}" sibTransId="{7EA17367-EA87-493E-875F-DB8A2D7788B6}"/>
    <dgm:cxn modelId="{A44001B6-FBD8-4649-980C-59708C1EF240}" type="presOf" srcId="{1CAF8059-5B43-4DA2-B123-FF89769DEAA4}" destId="{03C4A70D-D3C4-4989-818A-99E30EB9B336}" srcOrd="0" destOrd="0" presId="urn:microsoft.com/office/officeart/2005/8/layout/pyramid1"/>
    <dgm:cxn modelId="{4036EEB6-6626-4F68-B84D-17D466C682A1}" type="presOf" srcId="{B1C7321A-7595-4000-BA65-5753830D3F09}" destId="{4F69C915-AB09-4D64-AAA1-AAC4EA5CD19B}" srcOrd="0" destOrd="0" presId="urn:microsoft.com/office/officeart/2005/8/layout/pyramid1"/>
    <dgm:cxn modelId="{0693AAD0-F66B-466A-B827-9E39FE97A323}" type="presOf" srcId="{6D4C6105-BD61-4EFF-B009-294C156E9E4F}" destId="{D2855AAC-7BC3-4BDC-A24A-FAFBE501A02B}" srcOrd="0" destOrd="0" presId="urn:microsoft.com/office/officeart/2005/8/layout/pyramid1"/>
    <dgm:cxn modelId="{13A042D9-B491-47CE-9B34-84E56A5B7622}" type="presOf" srcId="{809D17C4-32D4-408E-88B7-90E1B784EE3E}" destId="{50BE85C0-63FB-4B63-A951-EFCC04032347}" srcOrd="0" destOrd="0" presId="urn:microsoft.com/office/officeart/2005/8/layout/pyramid1"/>
    <dgm:cxn modelId="{9793B2D9-0728-4F71-8B79-B6006EFCE19A}" srcId="{809D17C4-32D4-408E-88B7-90E1B784EE3E}" destId="{3A6ED336-1B2F-4074-BFF0-AAF2B4BDCA24}" srcOrd="6" destOrd="0" parTransId="{CFE2FCB6-0CC3-4E07-9152-A4DC8196A2C5}" sibTransId="{C7BD4C1A-2662-4383-905C-E4B6C42DE8E4}"/>
    <dgm:cxn modelId="{C1615CDC-F369-4B86-A467-7FF4338EA81D}" srcId="{809D17C4-32D4-408E-88B7-90E1B784EE3E}" destId="{D6C0CB61-CB80-4B42-804A-3AD72CA9FC29}" srcOrd="2" destOrd="0" parTransId="{E33E5E6E-1629-4033-B0FB-23CD7D365055}" sibTransId="{9C67BC08-55AB-4B3F-8C5D-1F56B7D2C81D}"/>
    <dgm:cxn modelId="{A87E24DF-5014-4673-84FC-C9B31FEF924A}" type="presOf" srcId="{2757BA56-13FB-446C-92DB-911C6453181E}" destId="{3880D8C8-5BE2-4F83-9CA0-0515B8035042}" srcOrd="1" destOrd="0" presId="urn:microsoft.com/office/officeart/2005/8/layout/pyramid1"/>
    <dgm:cxn modelId="{43F164E1-B5CB-4A9D-9C11-AA676856A64A}" srcId="{809D17C4-32D4-408E-88B7-90E1B784EE3E}" destId="{E41F618E-AB1F-4226-B2C6-A6994A310D6C}" srcOrd="5" destOrd="0" parTransId="{5D8FB3BA-184F-4C7A-8468-71186C267B5C}" sibTransId="{AD47B1D0-6EB6-463E-9959-2739A4FF18A7}"/>
    <dgm:cxn modelId="{B4EDF8E4-589F-484E-9606-685DAF011E1A}" srcId="{809D17C4-32D4-408E-88B7-90E1B784EE3E}" destId="{2757BA56-13FB-446C-92DB-911C6453181E}" srcOrd="3" destOrd="0" parTransId="{C3697736-4265-44E3-BE1B-E30C7EFE3AE6}" sibTransId="{C656E4D8-AF1B-4019-BDCC-01631FBF70DA}"/>
    <dgm:cxn modelId="{FA7953E5-01A4-473C-9E38-8F1073857BB4}" srcId="{809D17C4-32D4-408E-88B7-90E1B784EE3E}" destId="{5D3BBE69-879A-4938-8758-297505CFAED1}" srcOrd="1" destOrd="0" parTransId="{60573417-F88A-4777-9EC9-981363ED42E3}" sibTransId="{D9A8FF5A-8C88-404B-9F74-F402E38470DE}"/>
    <dgm:cxn modelId="{3C1B37E6-88DA-40E3-BF92-85E4D26C920B}" type="presOf" srcId="{5D3BBE69-879A-4938-8758-297505CFAED1}" destId="{5C6DC888-A1ED-4F8F-830E-93CCC1AF35FA}" srcOrd="0" destOrd="0" presId="urn:microsoft.com/office/officeart/2005/8/layout/pyramid1"/>
    <dgm:cxn modelId="{35A6FCE7-66E5-4078-A1A7-562BCFD79F76}" srcId="{809D17C4-32D4-408E-88B7-90E1B784EE3E}" destId="{1CAF8059-5B43-4DA2-B123-FF89769DEAA4}" srcOrd="7" destOrd="0" parTransId="{5D7ECDBA-BA04-4422-B8E4-3CF4FA8B2E40}" sibTransId="{FA6FEB1C-EFE5-4714-822F-B1C50F256EA9}"/>
    <dgm:cxn modelId="{27C40EF2-6672-45AF-8898-9F085B46F83A}" type="presParOf" srcId="{50BE85C0-63FB-4B63-A951-EFCC04032347}" destId="{EBF56024-18B4-4B82-BD91-1244C5F8C22D}" srcOrd="0" destOrd="0" presId="urn:microsoft.com/office/officeart/2005/8/layout/pyramid1"/>
    <dgm:cxn modelId="{039E1F20-88AD-40DC-9D08-2959D0F2A05F}" type="presParOf" srcId="{EBF56024-18B4-4B82-BD91-1244C5F8C22D}" destId="{4F69C915-AB09-4D64-AAA1-AAC4EA5CD19B}" srcOrd="0" destOrd="0" presId="urn:microsoft.com/office/officeart/2005/8/layout/pyramid1"/>
    <dgm:cxn modelId="{F6D14081-8E79-4300-9814-B37C93A3869E}" type="presParOf" srcId="{EBF56024-18B4-4B82-BD91-1244C5F8C22D}" destId="{DC263CDC-0C88-450A-9431-86F72C002E36}" srcOrd="1" destOrd="0" presId="urn:microsoft.com/office/officeart/2005/8/layout/pyramid1"/>
    <dgm:cxn modelId="{6D6C43E7-5F6D-4E8D-AC43-EAF45DDE04C4}" type="presParOf" srcId="{50BE85C0-63FB-4B63-A951-EFCC04032347}" destId="{0449BF1E-51C4-497D-99BA-AE16B5DA3A3E}" srcOrd="1" destOrd="0" presId="urn:microsoft.com/office/officeart/2005/8/layout/pyramid1"/>
    <dgm:cxn modelId="{7065A597-5F2A-4859-8E35-20BD4888483A}" type="presParOf" srcId="{0449BF1E-51C4-497D-99BA-AE16B5DA3A3E}" destId="{5C6DC888-A1ED-4F8F-830E-93CCC1AF35FA}" srcOrd="0" destOrd="0" presId="urn:microsoft.com/office/officeart/2005/8/layout/pyramid1"/>
    <dgm:cxn modelId="{2E189585-B463-49E9-9033-E9B3D962E32B}" type="presParOf" srcId="{0449BF1E-51C4-497D-99BA-AE16B5DA3A3E}" destId="{79F873D2-01DD-4810-94E4-D4FD519B1C50}" srcOrd="1" destOrd="0" presId="urn:microsoft.com/office/officeart/2005/8/layout/pyramid1"/>
    <dgm:cxn modelId="{54D32F6A-76B0-4BFA-B6CA-762DA7F72295}" type="presParOf" srcId="{50BE85C0-63FB-4B63-A951-EFCC04032347}" destId="{3B894246-E8AE-4721-B512-FE0C1C1D37B6}" srcOrd="2" destOrd="0" presId="urn:microsoft.com/office/officeart/2005/8/layout/pyramid1"/>
    <dgm:cxn modelId="{E215E249-DE76-4CAC-81D4-83ECE53922AD}" type="presParOf" srcId="{3B894246-E8AE-4721-B512-FE0C1C1D37B6}" destId="{D9BFA7D4-2638-4834-99BE-7930039EEFC8}" srcOrd="0" destOrd="0" presId="urn:microsoft.com/office/officeart/2005/8/layout/pyramid1"/>
    <dgm:cxn modelId="{85268AB1-AB12-4F6F-9980-0B7F76D37EF6}" type="presParOf" srcId="{3B894246-E8AE-4721-B512-FE0C1C1D37B6}" destId="{EE234A40-F27F-42D5-BF10-77DF570219D0}" srcOrd="1" destOrd="0" presId="urn:microsoft.com/office/officeart/2005/8/layout/pyramid1"/>
    <dgm:cxn modelId="{4166C823-A5CC-4F5F-AD99-718FA839F052}" type="presParOf" srcId="{50BE85C0-63FB-4B63-A951-EFCC04032347}" destId="{E0FDFAA1-41EC-4E02-B452-07531D8879E2}" srcOrd="3" destOrd="0" presId="urn:microsoft.com/office/officeart/2005/8/layout/pyramid1"/>
    <dgm:cxn modelId="{573B6FA6-AA21-4DC8-98D4-03A4E6B74AD3}" type="presParOf" srcId="{E0FDFAA1-41EC-4E02-B452-07531D8879E2}" destId="{945D6BF2-3F93-41DF-B359-AB04BB672561}" srcOrd="0" destOrd="0" presId="urn:microsoft.com/office/officeart/2005/8/layout/pyramid1"/>
    <dgm:cxn modelId="{12BCD8A5-9569-469D-987E-4099A6C4C379}" type="presParOf" srcId="{E0FDFAA1-41EC-4E02-B452-07531D8879E2}" destId="{3880D8C8-5BE2-4F83-9CA0-0515B8035042}" srcOrd="1" destOrd="0" presId="urn:microsoft.com/office/officeart/2005/8/layout/pyramid1"/>
    <dgm:cxn modelId="{0DF63C5A-A1A8-4374-824C-68A766D2B936}" type="presParOf" srcId="{50BE85C0-63FB-4B63-A951-EFCC04032347}" destId="{6922CF23-EAC6-4C54-9EDB-6381FE2772DC}" srcOrd="4" destOrd="0" presId="urn:microsoft.com/office/officeart/2005/8/layout/pyramid1"/>
    <dgm:cxn modelId="{3E4A9243-06ED-4307-84F7-04F951F95057}" type="presParOf" srcId="{6922CF23-EAC6-4C54-9EDB-6381FE2772DC}" destId="{02B531FB-6536-4E6D-8702-DAA31691259A}" srcOrd="0" destOrd="0" presId="urn:microsoft.com/office/officeart/2005/8/layout/pyramid1"/>
    <dgm:cxn modelId="{5B76B611-1BC7-409B-B732-5592EEC519D4}" type="presParOf" srcId="{6922CF23-EAC6-4C54-9EDB-6381FE2772DC}" destId="{DDB1B96E-2E34-434A-A464-EF9D86F6566C}" srcOrd="1" destOrd="0" presId="urn:microsoft.com/office/officeart/2005/8/layout/pyramid1"/>
    <dgm:cxn modelId="{B12FD036-C24C-4918-AE5F-6FDBEE47622E}" type="presParOf" srcId="{50BE85C0-63FB-4B63-A951-EFCC04032347}" destId="{7716C404-62D8-4880-A568-811B04192ED6}" srcOrd="5" destOrd="0" presId="urn:microsoft.com/office/officeart/2005/8/layout/pyramid1"/>
    <dgm:cxn modelId="{07C0FD60-30BE-4E04-B682-5C26596EE834}" type="presParOf" srcId="{7716C404-62D8-4880-A568-811B04192ED6}" destId="{724DD61E-2ACE-43BC-9E59-B3ADEC3A8440}" srcOrd="0" destOrd="0" presId="urn:microsoft.com/office/officeart/2005/8/layout/pyramid1"/>
    <dgm:cxn modelId="{8109FABA-2E45-4ABD-9BE9-AF01C73DB2D4}" type="presParOf" srcId="{7716C404-62D8-4880-A568-811B04192ED6}" destId="{1ACDB6C1-B039-4041-8136-956B835D45C2}" srcOrd="1" destOrd="0" presId="urn:microsoft.com/office/officeart/2005/8/layout/pyramid1"/>
    <dgm:cxn modelId="{C37A2FB1-0B1D-439D-B55A-EA140BEBF941}" type="presParOf" srcId="{50BE85C0-63FB-4B63-A951-EFCC04032347}" destId="{F6AD6129-AB6E-4891-A39E-64B8808A97C1}" srcOrd="6" destOrd="0" presId="urn:microsoft.com/office/officeart/2005/8/layout/pyramid1"/>
    <dgm:cxn modelId="{AB547154-A4C5-4ABA-B136-BA1343EE9819}" type="presParOf" srcId="{F6AD6129-AB6E-4891-A39E-64B8808A97C1}" destId="{642C652C-F8C9-4D3F-8031-89E130A8D46E}" srcOrd="0" destOrd="0" presId="urn:microsoft.com/office/officeart/2005/8/layout/pyramid1"/>
    <dgm:cxn modelId="{1E10E0EB-34CF-45C3-9EB8-0B2008E52E59}" type="presParOf" srcId="{F6AD6129-AB6E-4891-A39E-64B8808A97C1}" destId="{5452C809-1B89-4DEF-908F-6FB6000AE132}" srcOrd="1" destOrd="0" presId="urn:microsoft.com/office/officeart/2005/8/layout/pyramid1"/>
    <dgm:cxn modelId="{5392DB94-8D30-4177-B9FF-BE5113420015}" type="presParOf" srcId="{50BE85C0-63FB-4B63-A951-EFCC04032347}" destId="{E76E212B-1D51-422C-9BCC-0F2EDF062D7D}" srcOrd="7" destOrd="0" presId="urn:microsoft.com/office/officeart/2005/8/layout/pyramid1"/>
    <dgm:cxn modelId="{CD67ED84-CAF4-44B4-BE42-52B5BA5C2D19}" type="presParOf" srcId="{E76E212B-1D51-422C-9BCC-0F2EDF062D7D}" destId="{03C4A70D-D3C4-4989-818A-99E30EB9B336}" srcOrd="0" destOrd="0" presId="urn:microsoft.com/office/officeart/2005/8/layout/pyramid1"/>
    <dgm:cxn modelId="{4B46808C-DCD9-4D26-985C-50F23C1C6E5B}" type="presParOf" srcId="{E76E212B-1D51-422C-9BCC-0F2EDF062D7D}" destId="{8CF47A6F-1543-4405-8BA8-CFC95CE15222}" srcOrd="1" destOrd="0" presId="urn:microsoft.com/office/officeart/2005/8/layout/pyramid1"/>
    <dgm:cxn modelId="{88956B2C-14A3-487F-AC84-65AEFAAABB7C}" type="presParOf" srcId="{50BE85C0-63FB-4B63-A951-EFCC04032347}" destId="{D7AF79D0-E3F5-41CD-A0C2-9FD0C1A83AED}" srcOrd="8" destOrd="0" presId="urn:microsoft.com/office/officeart/2005/8/layout/pyramid1"/>
    <dgm:cxn modelId="{34AF9515-C6A5-468F-982F-18171C90E746}" type="presParOf" srcId="{D7AF79D0-E3F5-41CD-A0C2-9FD0C1A83AED}" destId="{D2855AAC-7BC3-4BDC-A24A-FAFBE501A02B}" srcOrd="0" destOrd="0" presId="urn:microsoft.com/office/officeart/2005/8/layout/pyramid1"/>
    <dgm:cxn modelId="{88F3964B-0251-4D51-8010-AFB214E839BF}" type="presParOf" srcId="{D7AF79D0-E3F5-41CD-A0C2-9FD0C1A83AED}" destId="{B3318FF4-7C6F-47A6-BCF5-F9B99BE2154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556A-AC0D-4B9F-97D4-B0B630888A0C}">
      <dsp:nvSpPr>
        <dsp:cNvPr id="0" name=""/>
        <dsp:cNvSpPr/>
      </dsp:nvSpPr>
      <dsp:spPr>
        <a:xfrm>
          <a:off x="729081" y="0"/>
          <a:ext cx="486054" cy="58617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0" kern="1200" dirty="0"/>
        </a:p>
      </dsp:txBody>
      <dsp:txXfrm>
        <a:off x="729081" y="0"/>
        <a:ext cx="486054" cy="586172"/>
      </dsp:txXfrm>
    </dsp:sp>
    <dsp:sp modelId="{3A3DEFFD-7533-4605-8E00-262C9C885FFD}">
      <dsp:nvSpPr>
        <dsp:cNvPr id="0" name=""/>
        <dsp:cNvSpPr/>
      </dsp:nvSpPr>
      <dsp:spPr>
        <a:xfrm>
          <a:off x="486054" y="586172"/>
          <a:ext cx="972108" cy="586172"/>
        </a:xfrm>
        <a:prstGeom prst="trapezoid">
          <a:avLst>
            <a:gd name="adj" fmla="val 4146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0" kern="1200" dirty="0"/>
        </a:p>
      </dsp:txBody>
      <dsp:txXfrm>
        <a:off x="656172" y="586172"/>
        <a:ext cx="631870" cy="586172"/>
      </dsp:txXfrm>
    </dsp:sp>
    <dsp:sp modelId="{7D1B197D-2997-4ABD-8B0C-EE1560F9B1AD}">
      <dsp:nvSpPr>
        <dsp:cNvPr id="0" name=""/>
        <dsp:cNvSpPr/>
      </dsp:nvSpPr>
      <dsp:spPr>
        <a:xfrm>
          <a:off x="243027" y="1172345"/>
          <a:ext cx="1458162" cy="586172"/>
        </a:xfrm>
        <a:prstGeom prst="trapezoid">
          <a:avLst>
            <a:gd name="adj" fmla="val 4146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0" kern="1200" dirty="0"/>
        </a:p>
      </dsp:txBody>
      <dsp:txXfrm>
        <a:off x="498205" y="1172345"/>
        <a:ext cx="947805" cy="586172"/>
      </dsp:txXfrm>
    </dsp:sp>
    <dsp:sp modelId="{27591C8F-2B8D-418C-89C5-B8838261BF20}">
      <dsp:nvSpPr>
        <dsp:cNvPr id="0" name=""/>
        <dsp:cNvSpPr/>
      </dsp:nvSpPr>
      <dsp:spPr>
        <a:xfrm>
          <a:off x="0" y="1735804"/>
          <a:ext cx="1944216" cy="586172"/>
        </a:xfrm>
        <a:prstGeom prst="trapezoid">
          <a:avLst>
            <a:gd name="adj" fmla="val 4146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0" kern="1200" dirty="0"/>
        </a:p>
      </dsp:txBody>
      <dsp:txXfrm>
        <a:off x="340237" y="1735804"/>
        <a:ext cx="1263740" cy="586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556A-AC0D-4B9F-97D4-B0B630888A0C}">
      <dsp:nvSpPr>
        <dsp:cNvPr id="0" name=""/>
        <dsp:cNvSpPr/>
      </dsp:nvSpPr>
      <dsp:spPr>
        <a:xfrm>
          <a:off x="885112" y="0"/>
          <a:ext cx="221278" cy="511515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b="0" kern="1200" dirty="0"/>
        </a:p>
      </dsp:txBody>
      <dsp:txXfrm>
        <a:off x="885112" y="0"/>
        <a:ext cx="221278" cy="511515"/>
      </dsp:txXfrm>
    </dsp:sp>
    <dsp:sp modelId="{3A3DEFFD-7533-4605-8E00-262C9C885FFD}">
      <dsp:nvSpPr>
        <dsp:cNvPr id="0" name=""/>
        <dsp:cNvSpPr/>
      </dsp:nvSpPr>
      <dsp:spPr>
        <a:xfrm>
          <a:off x="774473" y="511515"/>
          <a:ext cx="442556" cy="511515"/>
        </a:xfrm>
        <a:prstGeom prst="trapezoid">
          <a:avLst>
            <a:gd name="adj" fmla="val 2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b="0" kern="1200" dirty="0"/>
        </a:p>
      </dsp:txBody>
      <dsp:txXfrm>
        <a:off x="851921" y="511515"/>
        <a:ext cx="287661" cy="511515"/>
      </dsp:txXfrm>
    </dsp:sp>
    <dsp:sp modelId="{7D1B197D-2997-4ABD-8B0C-EE1560F9B1AD}">
      <dsp:nvSpPr>
        <dsp:cNvPr id="0" name=""/>
        <dsp:cNvSpPr/>
      </dsp:nvSpPr>
      <dsp:spPr>
        <a:xfrm>
          <a:off x="663834" y="1023030"/>
          <a:ext cx="663834" cy="511515"/>
        </a:xfrm>
        <a:prstGeom prst="trapezoid">
          <a:avLst>
            <a:gd name="adj" fmla="val 21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b="0" kern="1200" dirty="0"/>
        </a:p>
      </dsp:txBody>
      <dsp:txXfrm>
        <a:off x="780005" y="1023030"/>
        <a:ext cx="431492" cy="511515"/>
      </dsp:txXfrm>
    </dsp:sp>
    <dsp:sp modelId="{B8970711-1B42-4A07-92E9-754FD93B7CCF}">
      <dsp:nvSpPr>
        <dsp:cNvPr id="0" name=""/>
        <dsp:cNvSpPr/>
      </dsp:nvSpPr>
      <dsp:spPr>
        <a:xfrm>
          <a:off x="540290" y="1548494"/>
          <a:ext cx="885112" cy="511515"/>
        </a:xfrm>
        <a:prstGeom prst="trapezoid">
          <a:avLst>
            <a:gd name="adj" fmla="val 21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b="0" kern="1200" dirty="0"/>
        </a:p>
      </dsp:txBody>
      <dsp:txXfrm>
        <a:off x="695185" y="1548494"/>
        <a:ext cx="575323" cy="511515"/>
      </dsp:txXfrm>
    </dsp:sp>
    <dsp:sp modelId="{4F2C0DAB-2EC5-4EB9-B712-DCEA8939B738}">
      <dsp:nvSpPr>
        <dsp:cNvPr id="0" name=""/>
        <dsp:cNvSpPr/>
      </dsp:nvSpPr>
      <dsp:spPr>
        <a:xfrm>
          <a:off x="442556" y="2046060"/>
          <a:ext cx="1106391" cy="511515"/>
        </a:xfrm>
        <a:prstGeom prst="trapezoid">
          <a:avLst>
            <a:gd name="adj" fmla="val 21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b="0" kern="1200" dirty="0"/>
        </a:p>
      </dsp:txBody>
      <dsp:txXfrm>
        <a:off x="636174" y="2046060"/>
        <a:ext cx="719154" cy="511515"/>
      </dsp:txXfrm>
    </dsp:sp>
    <dsp:sp modelId="{3FB4A869-90F7-43DA-9DD5-0B794411F4EE}">
      <dsp:nvSpPr>
        <dsp:cNvPr id="0" name=""/>
        <dsp:cNvSpPr/>
      </dsp:nvSpPr>
      <dsp:spPr>
        <a:xfrm>
          <a:off x="331917" y="2557575"/>
          <a:ext cx="1327669" cy="511515"/>
        </a:xfrm>
        <a:prstGeom prst="trapezoid">
          <a:avLst>
            <a:gd name="adj" fmla="val 21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b="0" kern="1200" dirty="0"/>
        </a:p>
      </dsp:txBody>
      <dsp:txXfrm>
        <a:off x="564259" y="2557575"/>
        <a:ext cx="862985" cy="511515"/>
      </dsp:txXfrm>
    </dsp:sp>
    <dsp:sp modelId="{E8AC814D-55C9-452D-9C43-0A7D1A2538B2}">
      <dsp:nvSpPr>
        <dsp:cNvPr id="0" name=""/>
        <dsp:cNvSpPr/>
      </dsp:nvSpPr>
      <dsp:spPr>
        <a:xfrm>
          <a:off x="221278" y="3069090"/>
          <a:ext cx="1548947" cy="511515"/>
        </a:xfrm>
        <a:prstGeom prst="trapezoid">
          <a:avLst>
            <a:gd name="adj" fmla="val 21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b="0" kern="1200" dirty="0"/>
        </a:p>
      </dsp:txBody>
      <dsp:txXfrm>
        <a:off x="492344" y="3069090"/>
        <a:ext cx="1006815" cy="511515"/>
      </dsp:txXfrm>
    </dsp:sp>
    <dsp:sp modelId="{DDC85FBF-AB22-40EA-922D-CD5DB0F1AF7A}">
      <dsp:nvSpPr>
        <dsp:cNvPr id="0" name=""/>
        <dsp:cNvSpPr/>
      </dsp:nvSpPr>
      <dsp:spPr>
        <a:xfrm>
          <a:off x="110639" y="3580605"/>
          <a:ext cx="1770225" cy="511515"/>
        </a:xfrm>
        <a:prstGeom prst="trapezoid">
          <a:avLst>
            <a:gd name="adj" fmla="val 21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b="0" kern="1200" dirty="0"/>
        </a:p>
      </dsp:txBody>
      <dsp:txXfrm>
        <a:off x="420428" y="3580605"/>
        <a:ext cx="1150646" cy="511515"/>
      </dsp:txXfrm>
    </dsp:sp>
    <dsp:sp modelId="{27591C8F-2B8D-418C-89C5-B8838261BF20}">
      <dsp:nvSpPr>
        <dsp:cNvPr id="0" name=""/>
        <dsp:cNvSpPr/>
      </dsp:nvSpPr>
      <dsp:spPr>
        <a:xfrm>
          <a:off x="0" y="4092120"/>
          <a:ext cx="1991504" cy="511515"/>
        </a:xfrm>
        <a:prstGeom prst="trapezoid">
          <a:avLst>
            <a:gd name="adj" fmla="val 2163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b="0" kern="1200" dirty="0"/>
        </a:p>
      </dsp:txBody>
      <dsp:txXfrm>
        <a:off x="348513" y="4092120"/>
        <a:ext cx="1294477" cy="511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556A-AC0D-4B9F-97D4-B0B630888A0C}">
      <dsp:nvSpPr>
        <dsp:cNvPr id="0" name=""/>
        <dsp:cNvSpPr/>
      </dsp:nvSpPr>
      <dsp:spPr>
        <a:xfrm>
          <a:off x="1108923" y="0"/>
          <a:ext cx="158417" cy="340837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1108923" y="0"/>
        <a:ext cx="158417" cy="340837"/>
      </dsp:txXfrm>
    </dsp:sp>
    <dsp:sp modelId="{38B652F2-812B-4A86-A1F6-D942FEA9BD42}">
      <dsp:nvSpPr>
        <dsp:cNvPr id="0" name=""/>
        <dsp:cNvSpPr/>
      </dsp:nvSpPr>
      <dsp:spPr>
        <a:xfrm>
          <a:off x="1029714" y="340837"/>
          <a:ext cx="316835" cy="340837"/>
        </a:xfrm>
        <a:prstGeom prst="trapezoid">
          <a:avLst>
            <a:gd name="adj" fmla="val 2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1085160" y="340837"/>
        <a:ext cx="205942" cy="340837"/>
      </dsp:txXfrm>
    </dsp:sp>
    <dsp:sp modelId="{C50CCD68-C929-491E-8381-6B1D82B27C89}">
      <dsp:nvSpPr>
        <dsp:cNvPr id="0" name=""/>
        <dsp:cNvSpPr/>
      </dsp:nvSpPr>
      <dsp:spPr>
        <a:xfrm>
          <a:off x="950505" y="681675"/>
          <a:ext cx="475252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1033674" y="681675"/>
        <a:ext cx="308914" cy="340837"/>
      </dsp:txXfrm>
    </dsp:sp>
    <dsp:sp modelId="{9B72B0B1-C014-4A83-ABDE-83891C4F2C99}">
      <dsp:nvSpPr>
        <dsp:cNvPr id="0" name=""/>
        <dsp:cNvSpPr/>
      </dsp:nvSpPr>
      <dsp:spPr>
        <a:xfrm>
          <a:off x="871296" y="1022513"/>
          <a:ext cx="633670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982189" y="1022513"/>
        <a:ext cx="411885" cy="340837"/>
      </dsp:txXfrm>
    </dsp:sp>
    <dsp:sp modelId="{00B84CD5-7B13-404A-BA3E-63C63E88D795}">
      <dsp:nvSpPr>
        <dsp:cNvPr id="0" name=""/>
        <dsp:cNvSpPr/>
      </dsp:nvSpPr>
      <dsp:spPr>
        <a:xfrm>
          <a:off x="811723" y="1383222"/>
          <a:ext cx="792088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950339" y="1383222"/>
        <a:ext cx="514857" cy="340837"/>
      </dsp:txXfrm>
    </dsp:sp>
    <dsp:sp modelId="{39EDA3BC-CB3A-45FC-8282-D992837A68FB}">
      <dsp:nvSpPr>
        <dsp:cNvPr id="0" name=""/>
        <dsp:cNvSpPr/>
      </dsp:nvSpPr>
      <dsp:spPr>
        <a:xfrm>
          <a:off x="712879" y="1704189"/>
          <a:ext cx="950505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879217" y="1704189"/>
        <a:ext cx="617828" cy="340837"/>
      </dsp:txXfrm>
    </dsp:sp>
    <dsp:sp modelId="{9D98ACCB-8B2C-4E11-9D6A-FB26A4F4689C}">
      <dsp:nvSpPr>
        <dsp:cNvPr id="0" name=""/>
        <dsp:cNvSpPr/>
      </dsp:nvSpPr>
      <dsp:spPr>
        <a:xfrm>
          <a:off x="633670" y="2045027"/>
          <a:ext cx="1108923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827731" y="2045027"/>
        <a:ext cx="720800" cy="340837"/>
      </dsp:txXfrm>
    </dsp:sp>
    <dsp:sp modelId="{0F61B6BD-5D16-4D11-B5D5-B47D2C7A2146}">
      <dsp:nvSpPr>
        <dsp:cNvPr id="0" name=""/>
        <dsp:cNvSpPr/>
      </dsp:nvSpPr>
      <dsp:spPr>
        <a:xfrm>
          <a:off x="554461" y="2385865"/>
          <a:ext cx="1267340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776246" y="2385865"/>
        <a:ext cx="823771" cy="340837"/>
      </dsp:txXfrm>
    </dsp:sp>
    <dsp:sp modelId="{CB4B1FCF-2C4E-4B47-9068-54443E3CD997}">
      <dsp:nvSpPr>
        <dsp:cNvPr id="0" name=""/>
        <dsp:cNvSpPr/>
      </dsp:nvSpPr>
      <dsp:spPr>
        <a:xfrm>
          <a:off x="475252" y="2726702"/>
          <a:ext cx="1425758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724760" y="2726702"/>
        <a:ext cx="926742" cy="340837"/>
      </dsp:txXfrm>
    </dsp:sp>
    <dsp:sp modelId="{3A5F7408-E547-4CD9-A4AB-F57D4AA9F9E6}">
      <dsp:nvSpPr>
        <dsp:cNvPr id="0" name=""/>
        <dsp:cNvSpPr/>
      </dsp:nvSpPr>
      <dsp:spPr>
        <a:xfrm>
          <a:off x="396043" y="3067540"/>
          <a:ext cx="1584176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673274" y="3067540"/>
        <a:ext cx="1029714" cy="340837"/>
      </dsp:txXfrm>
    </dsp:sp>
    <dsp:sp modelId="{FC72C6D8-07CF-471B-A6D5-35AA0653AD13}">
      <dsp:nvSpPr>
        <dsp:cNvPr id="0" name=""/>
        <dsp:cNvSpPr/>
      </dsp:nvSpPr>
      <dsp:spPr>
        <a:xfrm>
          <a:off x="316835" y="3408378"/>
          <a:ext cx="1742593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621789" y="3408378"/>
        <a:ext cx="1132685" cy="340837"/>
      </dsp:txXfrm>
    </dsp:sp>
    <dsp:sp modelId="{6BF9F857-C9B4-4AD2-B342-8DF40A69507A}">
      <dsp:nvSpPr>
        <dsp:cNvPr id="0" name=""/>
        <dsp:cNvSpPr/>
      </dsp:nvSpPr>
      <dsp:spPr>
        <a:xfrm>
          <a:off x="237626" y="3749216"/>
          <a:ext cx="1901011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570303" y="3749216"/>
        <a:ext cx="1235657" cy="340837"/>
      </dsp:txXfrm>
    </dsp:sp>
    <dsp:sp modelId="{DF96ECC0-DE8D-465B-A44E-16488978E1FD}">
      <dsp:nvSpPr>
        <dsp:cNvPr id="0" name=""/>
        <dsp:cNvSpPr/>
      </dsp:nvSpPr>
      <dsp:spPr>
        <a:xfrm>
          <a:off x="146328" y="4103084"/>
          <a:ext cx="2059428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506728" y="4103084"/>
        <a:ext cx="1338628" cy="340837"/>
      </dsp:txXfrm>
    </dsp:sp>
    <dsp:sp modelId="{AE51E7F9-A05B-4127-A2F2-BC68E5147986}">
      <dsp:nvSpPr>
        <dsp:cNvPr id="0" name=""/>
        <dsp:cNvSpPr/>
      </dsp:nvSpPr>
      <dsp:spPr>
        <a:xfrm>
          <a:off x="79208" y="4430892"/>
          <a:ext cx="2217846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467331" y="4430892"/>
        <a:ext cx="1441600" cy="340837"/>
      </dsp:txXfrm>
    </dsp:sp>
    <dsp:sp modelId="{3FB4A869-90F7-43DA-9DD5-0B794411F4EE}">
      <dsp:nvSpPr>
        <dsp:cNvPr id="0" name=""/>
        <dsp:cNvSpPr/>
      </dsp:nvSpPr>
      <dsp:spPr>
        <a:xfrm>
          <a:off x="0" y="4771730"/>
          <a:ext cx="2376264" cy="340837"/>
        </a:xfrm>
        <a:prstGeom prst="trapezoid">
          <a:avLst>
            <a:gd name="adj" fmla="val 232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PT Sans" panose="020B0503020203020204" pitchFamily="34" charset="-52"/>
          </a:endParaRPr>
        </a:p>
      </dsp:txBody>
      <dsp:txXfrm>
        <a:off x="415846" y="4771730"/>
        <a:ext cx="1544571" cy="340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556A-AC0D-4B9F-97D4-B0B630888A0C}">
      <dsp:nvSpPr>
        <dsp:cNvPr id="0" name=""/>
        <dsp:cNvSpPr/>
      </dsp:nvSpPr>
      <dsp:spPr>
        <a:xfrm>
          <a:off x="864096" y="0"/>
          <a:ext cx="216024" cy="29603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0" kern="1200" dirty="0"/>
        </a:p>
      </dsp:txBody>
      <dsp:txXfrm>
        <a:off x="864096" y="0"/>
        <a:ext cx="216024" cy="296032"/>
      </dsp:txXfrm>
    </dsp:sp>
    <dsp:sp modelId="{3A3DEFFD-7533-4605-8E00-262C9C885FFD}">
      <dsp:nvSpPr>
        <dsp:cNvPr id="0" name=""/>
        <dsp:cNvSpPr/>
      </dsp:nvSpPr>
      <dsp:spPr>
        <a:xfrm>
          <a:off x="756084" y="296032"/>
          <a:ext cx="432048" cy="296032"/>
        </a:xfrm>
        <a:prstGeom prst="trapezoid">
          <a:avLst>
            <a:gd name="adj" fmla="val 3648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0" kern="1200" dirty="0"/>
        </a:p>
      </dsp:txBody>
      <dsp:txXfrm>
        <a:off x="831692" y="296032"/>
        <a:ext cx="280831" cy="296032"/>
      </dsp:txXfrm>
    </dsp:sp>
    <dsp:sp modelId="{7D1B197D-2997-4ABD-8B0C-EE1560F9B1AD}">
      <dsp:nvSpPr>
        <dsp:cNvPr id="0" name=""/>
        <dsp:cNvSpPr/>
      </dsp:nvSpPr>
      <dsp:spPr>
        <a:xfrm>
          <a:off x="648072" y="592065"/>
          <a:ext cx="648072" cy="296032"/>
        </a:xfrm>
        <a:prstGeom prst="trapezoid">
          <a:avLst>
            <a:gd name="adj" fmla="val 3648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0" kern="1200" dirty="0"/>
        </a:p>
      </dsp:txBody>
      <dsp:txXfrm>
        <a:off x="761484" y="592065"/>
        <a:ext cx="421246" cy="296032"/>
      </dsp:txXfrm>
    </dsp:sp>
    <dsp:sp modelId="{B8970711-1B42-4A07-92E9-754FD93B7CCF}">
      <dsp:nvSpPr>
        <dsp:cNvPr id="0" name=""/>
        <dsp:cNvSpPr/>
      </dsp:nvSpPr>
      <dsp:spPr>
        <a:xfrm>
          <a:off x="540059" y="888098"/>
          <a:ext cx="864096" cy="296032"/>
        </a:xfrm>
        <a:prstGeom prst="trapezoid">
          <a:avLst>
            <a:gd name="adj" fmla="val 3648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0" kern="1200" dirty="0"/>
        </a:p>
      </dsp:txBody>
      <dsp:txXfrm>
        <a:off x="691276" y="888098"/>
        <a:ext cx="561662" cy="296032"/>
      </dsp:txXfrm>
    </dsp:sp>
    <dsp:sp modelId="{4F2C0DAB-2EC5-4EB9-B712-DCEA8939B738}">
      <dsp:nvSpPr>
        <dsp:cNvPr id="0" name=""/>
        <dsp:cNvSpPr/>
      </dsp:nvSpPr>
      <dsp:spPr>
        <a:xfrm>
          <a:off x="432047" y="1184131"/>
          <a:ext cx="1080120" cy="296032"/>
        </a:xfrm>
        <a:prstGeom prst="trapezoid">
          <a:avLst>
            <a:gd name="adj" fmla="val 3648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0" kern="1200" dirty="0"/>
        </a:p>
      </dsp:txBody>
      <dsp:txXfrm>
        <a:off x="621068" y="1184131"/>
        <a:ext cx="702078" cy="296032"/>
      </dsp:txXfrm>
    </dsp:sp>
    <dsp:sp modelId="{3FB4A869-90F7-43DA-9DD5-0B794411F4EE}">
      <dsp:nvSpPr>
        <dsp:cNvPr id="0" name=""/>
        <dsp:cNvSpPr/>
      </dsp:nvSpPr>
      <dsp:spPr>
        <a:xfrm>
          <a:off x="324035" y="1480164"/>
          <a:ext cx="1296144" cy="296032"/>
        </a:xfrm>
        <a:prstGeom prst="trapezoid">
          <a:avLst>
            <a:gd name="adj" fmla="val 3648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0" kern="1200" dirty="0"/>
        </a:p>
      </dsp:txBody>
      <dsp:txXfrm>
        <a:off x="550861" y="1480164"/>
        <a:ext cx="842493" cy="296032"/>
      </dsp:txXfrm>
    </dsp:sp>
    <dsp:sp modelId="{E8AC814D-55C9-452D-9C43-0A7D1A2538B2}">
      <dsp:nvSpPr>
        <dsp:cNvPr id="0" name=""/>
        <dsp:cNvSpPr/>
      </dsp:nvSpPr>
      <dsp:spPr>
        <a:xfrm>
          <a:off x="216023" y="1776197"/>
          <a:ext cx="1512168" cy="296032"/>
        </a:xfrm>
        <a:prstGeom prst="trapezoid">
          <a:avLst>
            <a:gd name="adj" fmla="val 3648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0" kern="1200" dirty="0"/>
        </a:p>
      </dsp:txBody>
      <dsp:txXfrm>
        <a:off x="480653" y="1776197"/>
        <a:ext cx="982909" cy="296032"/>
      </dsp:txXfrm>
    </dsp:sp>
    <dsp:sp modelId="{DDC85FBF-AB22-40EA-922D-CD5DB0F1AF7A}">
      <dsp:nvSpPr>
        <dsp:cNvPr id="0" name=""/>
        <dsp:cNvSpPr/>
      </dsp:nvSpPr>
      <dsp:spPr>
        <a:xfrm>
          <a:off x="108011" y="2072230"/>
          <a:ext cx="1728192" cy="296032"/>
        </a:xfrm>
        <a:prstGeom prst="trapezoid">
          <a:avLst>
            <a:gd name="adj" fmla="val 3648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0" kern="1200" dirty="0"/>
        </a:p>
      </dsp:txBody>
      <dsp:txXfrm>
        <a:off x="410445" y="2072230"/>
        <a:ext cx="1123324" cy="296032"/>
      </dsp:txXfrm>
    </dsp:sp>
    <dsp:sp modelId="{27591C8F-2B8D-418C-89C5-B8838261BF20}">
      <dsp:nvSpPr>
        <dsp:cNvPr id="0" name=""/>
        <dsp:cNvSpPr/>
      </dsp:nvSpPr>
      <dsp:spPr>
        <a:xfrm>
          <a:off x="0" y="2368263"/>
          <a:ext cx="1944216" cy="296032"/>
        </a:xfrm>
        <a:prstGeom prst="trapezoid">
          <a:avLst>
            <a:gd name="adj" fmla="val 3648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0" kern="1200" dirty="0"/>
        </a:p>
      </dsp:txBody>
      <dsp:txXfrm>
        <a:off x="340237" y="2368263"/>
        <a:ext cx="1263740" cy="296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556A-AC0D-4B9F-97D4-B0B630888A0C}">
      <dsp:nvSpPr>
        <dsp:cNvPr id="0" name=""/>
        <dsp:cNvSpPr/>
      </dsp:nvSpPr>
      <dsp:spPr>
        <a:xfrm>
          <a:off x="1103265" y="53998"/>
          <a:ext cx="169733" cy="349753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1103265" y="53998"/>
        <a:ext cx="169733" cy="349753"/>
      </dsp:txXfrm>
    </dsp:sp>
    <dsp:sp modelId="{38B652F2-812B-4A86-A1F6-D942FEA9BD42}">
      <dsp:nvSpPr>
        <dsp:cNvPr id="0" name=""/>
        <dsp:cNvSpPr/>
      </dsp:nvSpPr>
      <dsp:spPr>
        <a:xfrm>
          <a:off x="1018398" y="396001"/>
          <a:ext cx="339466" cy="349753"/>
        </a:xfrm>
        <a:prstGeom prst="trapezoid">
          <a:avLst>
            <a:gd name="adj" fmla="val 2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1077805" y="396001"/>
        <a:ext cx="220653" cy="349753"/>
      </dsp:txXfrm>
    </dsp:sp>
    <dsp:sp modelId="{9B72B0B1-C014-4A83-ABDE-83891C4F2C99}">
      <dsp:nvSpPr>
        <dsp:cNvPr id="0" name=""/>
        <dsp:cNvSpPr/>
      </dsp:nvSpPr>
      <dsp:spPr>
        <a:xfrm>
          <a:off x="933532" y="738000"/>
          <a:ext cx="509199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1022642" y="738000"/>
        <a:ext cx="330979" cy="349753"/>
      </dsp:txXfrm>
    </dsp:sp>
    <dsp:sp modelId="{00B84CD5-7B13-404A-BA3E-63C63E88D795}">
      <dsp:nvSpPr>
        <dsp:cNvPr id="0" name=""/>
        <dsp:cNvSpPr/>
      </dsp:nvSpPr>
      <dsp:spPr>
        <a:xfrm>
          <a:off x="848665" y="1079999"/>
          <a:ext cx="678932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967478" y="1079999"/>
        <a:ext cx="441306" cy="349753"/>
      </dsp:txXfrm>
    </dsp:sp>
    <dsp:sp modelId="{39EDA3BC-CB3A-45FC-8282-D992837A68FB}">
      <dsp:nvSpPr>
        <dsp:cNvPr id="0" name=""/>
        <dsp:cNvSpPr/>
      </dsp:nvSpPr>
      <dsp:spPr>
        <a:xfrm>
          <a:off x="755999" y="1422001"/>
          <a:ext cx="848665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904516" y="1422001"/>
        <a:ext cx="551632" cy="349753"/>
      </dsp:txXfrm>
    </dsp:sp>
    <dsp:sp modelId="{9D98ACCB-8B2C-4E11-9D6A-FB26A4F4689C}">
      <dsp:nvSpPr>
        <dsp:cNvPr id="0" name=""/>
        <dsp:cNvSpPr/>
      </dsp:nvSpPr>
      <dsp:spPr>
        <a:xfrm>
          <a:off x="679543" y="1764000"/>
          <a:ext cx="1018398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857763" y="1764000"/>
        <a:ext cx="661959" cy="349753"/>
      </dsp:txXfrm>
    </dsp:sp>
    <dsp:sp modelId="{0F61B6BD-5D16-4D11-B5D5-B47D2C7A2146}">
      <dsp:nvSpPr>
        <dsp:cNvPr id="0" name=""/>
        <dsp:cNvSpPr/>
      </dsp:nvSpPr>
      <dsp:spPr>
        <a:xfrm>
          <a:off x="593994" y="2106000"/>
          <a:ext cx="1188131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801917" y="2106000"/>
        <a:ext cx="772285" cy="349753"/>
      </dsp:txXfrm>
    </dsp:sp>
    <dsp:sp modelId="{FC72C6D8-07CF-471B-A6D5-35AA0653AD13}">
      <dsp:nvSpPr>
        <dsp:cNvPr id="0" name=""/>
        <dsp:cNvSpPr/>
      </dsp:nvSpPr>
      <dsp:spPr>
        <a:xfrm>
          <a:off x="504569" y="2463919"/>
          <a:ext cx="1357865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742195" y="2463919"/>
        <a:ext cx="882612" cy="349753"/>
      </dsp:txXfrm>
    </dsp:sp>
    <dsp:sp modelId="{6BF9F857-C9B4-4AD2-B342-8DF40A69507A}">
      <dsp:nvSpPr>
        <dsp:cNvPr id="0" name=""/>
        <dsp:cNvSpPr/>
      </dsp:nvSpPr>
      <dsp:spPr>
        <a:xfrm>
          <a:off x="424332" y="2798025"/>
          <a:ext cx="1527598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691662" y="2798025"/>
        <a:ext cx="992938" cy="349753"/>
      </dsp:txXfrm>
    </dsp:sp>
    <dsp:sp modelId="{DF96ECC0-DE8D-465B-A44E-16488978E1FD}">
      <dsp:nvSpPr>
        <dsp:cNvPr id="0" name=""/>
        <dsp:cNvSpPr/>
      </dsp:nvSpPr>
      <dsp:spPr>
        <a:xfrm>
          <a:off x="339466" y="3147778"/>
          <a:ext cx="1697331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636499" y="3147778"/>
        <a:ext cx="1103265" cy="349753"/>
      </dsp:txXfrm>
    </dsp:sp>
    <dsp:sp modelId="{AE51E7F9-A05B-4127-A2F2-BC68E5147986}">
      <dsp:nvSpPr>
        <dsp:cNvPr id="0" name=""/>
        <dsp:cNvSpPr/>
      </dsp:nvSpPr>
      <dsp:spPr>
        <a:xfrm>
          <a:off x="254599" y="3497531"/>
          <a:ext cx="1867064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81336" y="3497531"/>
        <a:ext cx="1213591" cy="349753"/>
      </dsp:txXfrm>
    </dsp:sp>
    <dsp:sp modelId="{6E8D92F9-88E8-459A-A87F-B1CAD879B170}">
      <dsp:nvSpPr>
        <dsp:cNvPr id="0" name=""/>
        <dsp:cNvSpPr/>
      </dsp:nvSpPr>
      <dsp:spPr>
        <a:xfrm>
          <a:off x="169733" y="3847284"/>
          <a:ext cx="2036797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26172" y="3847284"/>
        <a:ext cx="1323918" cy="349753"/>
      </dsp:txXfrm>
    </dsp:sp>
    <dsp:sp modelId="{C8B8CAF8-D09B-4F48-BEC6-AF8719169569}">
      <dsp:nvSpPr>
        <dsp:cNvPr id="0" name=""/>
        <dsp:cNvSpPr/>
      </dsp:nvSpPr>
      <dsp:spPr>
        <a:xfrm>
          <a:off x="84866" y="4197037"/>
          <a:ext cx="2206530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71009" y="4197037"/>
        <a:ext cx="1434245" cy="349753"/>
      </dsp:txXfrm>
    </dsp:sp>
    <dsp:sp modelId="{21F4FC3D-82CA-4DA2-8105-114302CE349B}">
      <dsp:nvSpPr>
        <dsp:cNvPr id="0" name=""/>
        <dsp:cNvSpPr/>
      </dsp:nvSpPr>
      <dsp:spPr>
        <a:xfrm>
          <a:off x="0" y="4546790"/>
          <a:ext cx="2376264" cy="349753"/>
        </a:xfrm>
        <a:prstGeom prst="trapezoid">
          <a:avLst>
            <a:gd name="adj" fmla="val 242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15846" y="4546790"/>
        <a:ext cx="1544571" cy="3497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9C915-AB09-4D64-AAA1-AAC4EA5CD19B}">
      <dsp:nvSpPr>
        <dsp:cNvPr id="0" name=""/>
        <dsp:cNvSpPr/>
      </dsp:nvSpPr>
      <dsp:spPr>
        <a:xfrm>
          <a:off x="2048227" y="0"/>
          <a:ext cx="512056" cy="523563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>
        <a:off x="2048227" y="0"/>
        <a:ext cx="512056" cy="523563"/>
      </dsp:txXfrm>
    </dsp:sp>
    <dsp:sp modelId="{5C6DC888-A1ED-4F8F-830E-93CCC1AF35FA}">
      <dsp:nvSpPr>
        <dsp:cNvPr id="0" name=""/>
        <dsp:cNvSpPr/>
      </dsp:nvSpPr>
      <dsp:spPr>
        <a:xfrm>
          <a:off x="1792199" y="523563"/>
          <a:ext cx="1024113" cy="523563"/>
        </a:xfrm>
        <a:prstGeom prst="trapezoid">
          <a:avLst>
            <a:gd name="adj" fmla="val 4890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>
        <a:off x="1971419" y="523563"/>
        <a:ext cx="665673" cy="523563"/>
      </dsp:txXfrm>
    </dsp:sp>
    <dsp:sp modelId="{D9BFA7D4-2638-4834-99BE-7930039EEFC8}">
      <dsp:nvSpPr>
        <dsp:cNvPr id="0" name=""/>
        <dsp:cNvSpPr/>
      </dsp:nvSpPr>
      <dsp:spPr>
        <a:xfrm>
          <a:off x="1512175" y="1041572"/>
          <a:ext cx="1536170" cy="523563"/>
        </a:xfrm>
        <a:prstGeom prst="trapezoid">
          <a:avLst>
            <a:gd name="adj" fmla="val 4890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>
        <a:off x="1781005" y="1041572"/>
        <a:ext cx="998510" cy="523563"/>
      </dsp:txXfrm>
    </dsp:sp>
    <dsp:sp modelId="{945D6BF2-3F93-41DF-B359-AB04BB672561}">
      <dsp:nvSpPr>
        <dsp:cNvPr id="0" name=""/>
        <dsp:cNvSpPr/>
      </dsp:nvSpPr>
      <dsp:spPr>
        <a:xfrm>
          <a:off x="1280142" y="1570690"/>
          <a:ext cx="2048227" cy="523563"/>
        </a:xfrm>
        <a:prstGeom prst="trapezoid">
          <a:avLst>
            <a:gd name="adj" fmla="val 4890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>
        <a:off x="1638582" y="1570690"/>
        <a:ext cx="1331347" cy="523563"/>
      </dsp:txXfrm>
    </dsp:sp>
    <dsp:sp modelId="{02B531FB-6536-4E6D-8702-DAA31691259A}">
      <dsp:nvSpPr>
        <dsp:cNvPr id="0" name=""/>
        <dsp:cNvSpPr/>
      </dsp:nvSpPr>
      <dsp:spPr>
        <a:xfrm>
          <a:off x="1024113" y="2094254"/>
          <a:ext cx="2560284" cy="523563"/>
        </a:xfrm>
        <a:prstGeom prst="trapezoid">
          <a:avLst>
            <a:gd name="adj" fmla="val 48901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>
        <a:off x="1472163" y="2094254"/>
        <a:ext cx="1664184" cy="523563"/>
      </dsp:txXfrm>
    </dsp:sp>
    <dsp:sp modelId="{724DD61E-2ACE-43BC-9E59-B3ADEC3A8440}">
      <dsp:nvSpPr>
        <dsp:cNvPr id="0" name=""/>
        <dsp:cNvSpPr/>
      </dsp:nvSpPr>
      <dsp:spPr>
        <a:xfrm>
          <a:off x="758438" y="2628917"/>
          <a:ext cx="3072341" cy="523563"/>
        </a:xfrm>
        <a:prstGeom prst="trapezoid">
          <a:avLst>
            <a:gd name="adj" fmla="val 4890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>
        <a:off x="1296097" y="2628917"/>
        <a:ext cx="1997021" cy="523563"/>
      </dsp:txXfrm>
    </dsp:sp>
    <dsp:sp modelId="{642C652C-F8C9-4D3F-8031-89E130A8D46E}">
      <dsp:nvSpPr>
        <dsp:cNvPr id="0" name=""/>
        <dsp:cNvSpPr/>
      </dsp:nvSpPr>
      <dsp:spPr>
        <a:xfrm>
          <a:off x="514422" y="3148208"/>
          <a:ext cx="3584398" cy="523563"/>
        </a:xfrm>
        <a:prstGeom prst="trapezoid">
          <a:avLst>
            <a:gd name="adj" fmla="val 4890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>
        <a:off x="1141692" y="3148208"/>
        <a:ext cx="2329858" cy="523563"/>
      </dsp:txXfrm>
    </dsp:sp>
    <dsp:sp modelId="{03C4A70D-D3C4-4989-818A-99E30EB9B336}">
      <dsp:nvSpPr>
        <dsp:cNvPr id="0" name=""/>
        <dsp:cNvSpPr/>
      </dsp:nvSpPr>
      <dsp:spPr>
        <a:xfrm>
          <a:off x="256028" y="3664944"/>
          <a:ext cx="4096455" cy="523563"/>
        </a:xfrm>
        <a:prstGeom prst="trapezoid">
          <a:avLst>
            <a:gd name="adj" fmla="val 4890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>
        <a:off x="972908" y="3664944"/>
        <a:ext cx="2662695" cy="523563"/>
      </dsp:txXfrm>
    </dsp:sp>
    <dsp:sp modelId="{D2855AAC-7BC3-4BDC-A24A-FAFBE501A02B}">
      <dsp:nvSpPr>
        <dsp:cNvPr id="0" name=""/>
        <dsp:cNvSpPr/>
      </dsp:nvSpPr>
      <dsp:spPr>
        <a:xfrm>
          <a:off x="0" y="4188508"/>
          <a:ext cx="4608512" cy="523563"/>
        </a:xfrm>
        <a:prstGeom prst="trapezoid">
          <a:avLst>
            <a:gd name="adj" fmla="val 4890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/>
        </a:p>
      </dsp:txBody>
      <dsp:txXfrm>
        <a:off x="806489" y="4188508"/>
        <a:ext cx="2995532" cy="52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0.28549</cdr:x>
      <cdr:y>0.53685</cdr:y>
    </cdr:from>
    <cdr:to>
      <cdr:x>0.68702</cdr:x>
      <cdr:y>0.63796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9176588A-0FE7-460A-BE52-9E7FD3B2758E}"/>
            </a:ext>
          </a:extLst>
        </cdr:cNvPr>
        <cdr:cNvCxnSpPr/>
      </cdr:nvCxnSpPr>
      <cdr:spPr>
        <a:xfrm xmlns:a="http://schemas.openxmlformats.org/drawingml/2006/main">
          <a:off x="1454133" y="1349162"/>
          <a:ext cx="2045194" cy="2541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tailEnd w="lg" len="lg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0.63735</cdr:x>
      <cdr:y>0.313</cdr:y>
    </cdr:from>
    <cdr:to>
      <cdr:x>0.76488</cdr:x>
      <cdr:y>0.44302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46328" y="786603"/>
          <a:ext cx="649574" cy="326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800" b="1" dirty="0">
              <a:solidFill>
                <a:schemeClr val="bg1"/>
              </a:solidFill>
              <a:latin typeface="PT Sans" panose="020B0503020203020204"/>
            </a:rPr>
            <a:t>тис.</a:t>
          </a:r>
          <a:endParaRPr lang="ru-RU" sz="1800" b="1" dirty="0">
            <a:solidFill>
              <a:schemeClr val="bg1"/>
            </a:solidFill>
            <a:latin typeface="PT Sans" panose="020B050302020302020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0.18617</cdr:x>
      <cdr:y>0.54422</cdr:y>
    </cdr:from>
    <cdr:to>
      <cdr:x>0.34001</cdr:x>
      <cdr:y>0.66002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97799" y="1454152"/>
          <a:ext cx="824518" cy="309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8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/>
            </a:rPr>
            <a:t>тис</a:t>
          </a:r>
          <a:r>
            <a:rPr lang="uk-UA" sz="1800" b="1" dirty="0">
              <a:solidFill>
                <a:schemeClr val="bg1">
                  <a:lumMod val="50000"/>
                </a:schemeClr>
              </a:solidFill>
              <a:latin typeface="PT Sans" panose="020B0503020203020204"/>
            </a:rPr>
            <a:t>.</a:t>
          </a:r>
          <a:endParaRPr lang="ru-RU" sz="1800" b="1" dirty="0">
            <a:solidFill>
              <a:schemeClr val="bg1">
                <a:lumMod val="50000"/>
              </a:schemeClr>
            </a:solidFill>
            <a:latin typeface="PT Sans" panose="020B0503020203020204"/>
          </a:endParaRPr>
        </a:p>
      </cdr:txBody>
    </cdr:sp>
  </cdr:relSizeAnchor>
  <cdr:relSizeAnchor xmlns:cdr="http://schemas.openxmlformats.org/drawingml/2006/chartDrawing">
    <cdr:from>
      <cdr:x>0.61062</cdr:x>
      <cdr:y>0.42793</cdr:y>
    </cdr:from>
    <cdr:to>
      <cdr:x>0.74012</cdr:x>
      <cdr:y>0.53952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72655" y="1143433"/>
          <a:ext cx="694065" cy="298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8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/>
            </a:rPr>
            <a:t>тис.</a:t>
          </a:r>
          <a:endParaRPr lang="ru-RU" sz="1800" b="1" dirty="0">
            <a:solidFill>
              <a:schemeClr val="tx1">
                <a:lumMod val="65000"/>
                <a:lumOff val="35000"/>
              </a:schemeClr>
            </a:solidFill>
            <a:latin typeface="PT Sans" panose="020B0503020203020204"/>
          </a:endParaRPr>
        </a:p>
      </cdr:txBody>
    </cdr:sp>
  </cdr:relSizeAnchor>
  <cdr:relSizeAnchor xmlns:cdr="http://schemas.openxmlformats.org/drawingml/2006/chartDrawing">
    <cdr:from>
      <cdr:x>0.1891</cdr:x>
      <cdr:y>0.72646</cdr:y>
    </cdr:from>
    <cdr:to>
      <cdr:x>0.34391</cdr:x>
      <cdr:y>0.82839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13476" y="1941124"/>
          <a:ext cx="829717" cy="272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400" b="1" dirty="0">
              <a:solidFill>
                <a:srgbClr val="C00000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rPr>
            <a:t>10,4%</a:t>
          </a:r>
          <a:endParaRPr lang="ru-RU" sz="1400" b="1" dirty="0">
            <a:solidFill>
              <a:srgbClr val="C00000"/>
            </a:solidFill>
            <a:latin typeface="PT Sans" panose="020B0503020203020204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0.62019</cdr:x>
      <cdr:y>0.71447</cdr:y>
    </cdr:from>
    <cdr:to>
      <cdr:x>0.77988</cdr:x>
      <cdr:y>0.83558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323951" y="1909068"/>
          <a:ext cx="855871" cy="323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400" b="1" dirty="0">
              <a:solidFill>
                <a:srgbClr val="C00000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rPr>
            <a:t>11,0%</a:t>
          </a:r>
          <a:endParaRPr lang="ru-RU" sz="1400" b="1" dirty="0">
            <a:solidFill>
              <a:srgbClr val="C00000"/>
            </a:solidFill>
            <a:latin typeface="PT Sans" panose="020B0503020203020204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0.29839</cdr:x>
      <cdr:y>0.60294</cdr:y>
    </cdr:from>
    <cdr:to>
      <cdr:x>0.71347</cdr:x>
      <cdr:y>0.72532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4181835D-D2E9-4FC6-B93C-7D97F3C7D6CA}"/>
            </a:ext>
          </a:extLst>
        </cdr:cNvPr>
        <cdr:cNvCxnSpPr>
          <a:stCxn xmlns:a="http://schemas.openxmlformats.org/drawingml/2006/main" id="13" idx="6"/>
        </cdr:cNvCxnSpPr>
      </cdr:nvCxnSpPr>
      <cdr:spPr>
        <a:xfrm xmlns:a="http://schemas.openxmlformats.org/drawingml/2006/main" flipV="1">
          <a:off x="1599245" y="1611066"/>
          <a:ext cx="2224654" cy="3269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0.27155</cdr:x>
      <cdr:y>0.69837</cdr:y>
    </cdr:from>
    <cdr:to>
      <cdr:x>0.29839</cdr:x>
      <cdr:y>0.75226</cdr:y>
    </cdr:to>
    <cdr:sp macro="" textlink="">
      <cdr:nvSpPr>
        <cdr:cNvPr id="13" name="Блок-схема: узел 12"/>
        <cdr:cNvSpPr/>
      </cdr:nvSpPr>
      <cdr:spPr>
        <a:xfrm xmlns:a="http://schemas.openxmlformats.org/drawingml/2006/main">
          <a:off x="1455402" y="1866056"/>
          <a:ext cx="143851" cy="143995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0.23194</cdr:x>
      <cdr:y>0.39039</cdr:y>
    </cdr:from>
    <cdr:to>
      <cdr:x>0.30769</cdr:x>
      <cdr:y>0.90127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534318" y="1572243"/>
          <a:ext cx="1379637" cy="343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1800" b="1" dirty="0">
              <a:latin typeface="PT Sans" panose="020B0503020203020204"/>
            </a:rPr>
            <a:t>Україна</a:t>
          </a:r>
        </a:p>
      </cdr:txBody>
    </cdr:sp>
  </cdr:relSizeAnchor>
  <cdr:relSizeAnchor xmlns:cdr="http://schemas.openxmlformats.org/drawingml/2006/chartDrawing">
    <cdr:from>
      <cdr:x>0.13684</cdr:x>
      <cdr:y>0.42682</cdr:y>
    </cdr:from>
    <cdr:to>
      <cdr:x>0.2126</cdr:x>
      <cdr:y>0.9012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152140" y="1621308"/>
          <a:ext cx="1281090" cy="34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1600" b="1" dirty="0">
              <a:latin typeface="PT Sans" panose="020B0503020203020204"/>
            </a:rPr>
            <a:t>Євросоюз</a:t>
          </a:r>
        </a:p>
      </cdr:txBody>
    </cdr:sp>
  </cdr:relSizeAnchor>
  <cdr:relSizeAnchor xmlns:cdr="http://schemas.openxmlformats.org/drawingml/2006/chartDrawing">
    <cdr:from>
      <cdr:x>0.64906</cdr:x>
      <cdr:y>0.37268</cdr:y>
    </cdr:from>
    <cdr:to>
      <cdr:x>0.72482</cdr:x>
      <cdr:y>0.8926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2414577" y="1536587"/>
          <a:ext cx="1404050" cy="34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1800" b="1" dirty="0">
              <a:latin typeface="PT Sans" panose="020B0503020203020204"/>
            </a:rPr>
            <a:t>Україна</a:t>
          </a:r>
        </a:p>
      </cdr:txBody>
    </cdr:sp>
  </cdr:relSizeAnchor>
  <cdr:relSizeAnchor xmlns:cdr="http://schemas.openxmlformats.org/drawingml/2006/chartDrawing">
    <cdr:from>
      <cdr:x>0.55778</cdr:x>
      <cdr:y>0.36707</cdr:y>
    </cdr:from>
    <cdr:to>
      <cdr:x>0.63354</cdr:x>
      <cdr:y>0.96511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1894980" y="1626915"/>
          <a:ext cx="1615013" cy="34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1600" b="1" dirty="0">
              <a:latin typeface="PT Sans" panose="020B0503020203020204"/>
            </a:rPr>
            <a:t>Євросоюз</a:t>
          </a:r>
        </a:p>
      </cdr:txBody>
    </cdr:sp>
  </cdr:relSizeAnchor>
  <cdr:relSizeAnchor xmlns:cdr="http://schemas.openxmlformats.org/drawingml/2006/chartDrawing">
    <cdr:from>
      <cdr:x>0.72718</cdr:x>
      <cdr:y>0.19732</cdr:y>
    </cdr:from>
    <cdr:to>
      <cdr:x>0.8328</cdr:x>
      <cdr:y>0.9106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D1491E6E-0D20-4267-B6AC-35B064FBA44A}"/>
            </a:ext>
          </a:extLst>
        </cdr:cNvPr>
        <cdr:cNvSpPr txBox="1"/>
      </cdr:nvSpPr>
      <cdr:spPr>
        <a:xfrm xmlns:a="http://schemas.openxmlformats.org/drawingml/2006/main" rot="16200000">
          <a:off x="2575657" y="1256379"/>
          <a:ext cx="1926221" cy="479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1400" b="1" dirty="0">
              <a:latin typeface="PT Sans" panose="020B0503020203020204"/>
            </a:rPr>
            <a:t>Вінницька обл.</a:t>
          </a:r>
        </a:p>
      </cdr:txBody>
    </cdr:sp>
  </cdr:relSizeAnchor>
  <cdr:relSizeAnchor xmlns:cdr="http://schemas.openxmlformats.org/drawingml/2006/chartDrawing">
    <cdr:from>
      <cdr:x>0.31351</cdr:x>
      <cdr:y>0.21442</cdr:y>
    </cdr:from>
    <cdr:to>
      <cdr:x>0.41914</cdr:x>
      <cdr:y>0.9277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6F07DC5-711F-4100-AF8A-4D38D2A3C2F8}"/>
            </a:ext>
          </a:extLst>
        </cdr:cNvPr>
        <cdr:cNvSpPr txBox="1"/>
      </cdr:nvSpPr>
      <cdr:spPr>
        <a:xfrm xmlns:a="http://schemas.openxmlformats.org/drawingml/2006/main" rot="16200000">
          <a:off x="698905" y="1302538"/>
          <a:ext cx="1926220" cy="479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1400" b="1" dirty="0">
              <a:latin typeface="PT Sans" panose="020B0503020203020204"/>
            </a:rPr>
            <a:t>Вінницька обл.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0.05113</cdr:x>
      <cdr:y>0.15853</cdr:y>
    </cdr:from>
    <cdr:to>
      <cdr:x>0.07604</cdr:x>
      <cdr:y>0.19203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67544" y="594298"/>
          <a:ext cx="227777" cy="125589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 w="12700" cap="flat" cmpd="sng" algn="ctr">
          <a:solidFill>
            <a:sysClr val="windowText" lastClr="000000">
              <a:lumMod val="65000"/>
              <a:lumOff val="3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0.24225</cdr:x>
      <cdr:y>0.15853</cdr:y>
    </cdr:from>
    <cdr:to>
      <cdr:x>0.26871</cdr:x>
      <cdr:y>0.19252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215108" y="594298"/>
          <a:ext cx="241950" cy="127426"/>
        </a:xfrm>
        <a:prstGeom xmlns:a="http://schemas.openxmlformats.org/drawingml/2006/main" prst="rect">
          <a:avLst/>
        </a:prstGeom>
        <a:solidFill xmlns:a="http://schemas.openxmlformats.org/drawingml/2006/main">
          <a:srgbClr val="008000"/>
        </a:solidFill>
        <a:ln xmlns:a="http://schemas.openxmlformats.org/drawingml/2006/main" w="12700" cap="flat" cmpd="sng" algn="ctr">
          <a:solidFill>
            <a:sysClr val="windowText" lastClr="000000">
              <a:lumMod val="65000"/>
              <a:lumOff val="3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0.04351</cdr:x>
      <cdr:y>0.12596</cdr:y>
    </cdr:from>
    <cdr:to>
      <cdr:x>0.44861</cdr:x>
      <cdr:y>0.23144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97869" y="472227"/>
          <a:ext cx="3704253" cy="3954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uk-UA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- </a:t>
          </a:r>
          <a:r>
            <a:rPr lang="uk-UA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           </a:t>
          </a:r>
          <a:r>
            <a:rPr lang="uk-UA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uk-UA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зменшення</a:t>
          </a:r>
        </a:p>
      </cdr:txBody>
    </cdr:sp>
  </cdr:relSizeAnchor>
  <cdr:relSizeAnchor xmlns:cdr="http://schemas.openxmlformats.org/drawingml/2006/chartDrawing">
    <cdr:from>
      <cdr:x>0.18043</cdr:x>
      <cdr:y>0</cdr:y>
    </cdr:from>
    <cdr:to>
      <cdr:x>0.63718</cdr:x>
      <cdr:y>0.09852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1649894" y="0"/>
          <a:ext cx="4176522" cy="3693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uk-UA" b="1" i="1" u="sng" dirty="0">
              <a:solidFill>
                <a:srgbClr val="1F497D">
                  <a:lumMod val="50000"/>
                </a:srgbClr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rPr>
            <a:t>по Вінницькій області</a:t>
          </a:r>
          <a:r>
            <a:rPr lang="uk-UA" b="0" i="1" u="sng" dirty="0">
              <a:solidFill>
                <a:srgbClr val="1F497D">
                  <a:lumMod val="50000"/>
                </a:srgbClr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rPr>
            <a:t>, (осіб)</a:t>
          </a:r>
          <a:endParaRPr lang="ru-RU" b="0" i="1" u="sng" dirty="0">
            <a:solidFill>
              <a:srgbClr val="1F497D">
                <a:lumMod val="50000"/>
              </a:srgbClr>
            </a:solidFill>
            <a:latin typeface="PT Sans" panose="020B0503020203020204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0.44818</cdr:x>
      <cdr:y>0.09089</cdr:y>
    </cdr:from>
    <cdr:to>
      <cdr:x>0.94055</cdr:x>
      <cdr:y>0.21403</cdr:y>
    </cdr:to>
    <cdr:sp macro="" textlink="">
      <cdr:nvSpPr>
        <cdr:cNvPr id="8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98166" y="340738"/>
          <a:ext cx="4502223" cy="4616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36576" tIns="32004" rIns="36576" bIns="32004" anchor="ctr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/>
          </a:pPr>
          <a:r>
            <a:rPr lang="uk-UA" sz="1600" b="1" i="1" dirty="0">
              <a:solidFill>
                <a:schemeClr val="tx2">
                  <a:lumMod val="50000"/>
                </a:schemeClr>
              </a:solidFill>
              <a:cs typeface="Times New Roman"/>
            </a:rPr>
            <a:t>Зміна значення </a:t>
          </a:r>
        </a:p>
        <a:p xmlns:a="http://schemas.openxmlformats.org/drawingml/2006/main">
          <a:pPr algn="ctr">
            <a:defRPr sz="1000"/>
          </a:pPr>
          <a:r>
            <a:rPr lang="uk-UA" sz="1600" i="1" dirty="0">
              <a:solidFill>
                <a:schemeClr val="tx2">
                  <a:lumMod val="50000"/>
                </a:schemeClr>
              </a:solidFill>
              <a:cs typeface="Times New Roman"/>
            </a:rPr>
            <a:t>(збільшення/зменшення </a:t>
          </a:r>
          <a:r>
            <a:rPr lang="uk-UA" sz="1400" i="1" u="none" strike="noStrike" dirty="0">
              <a:solidFill>
                <a:schemeClr val="tx2">
                  <a:lumMod val="50000"/>
                </a:schemeClr>
              </a:solidFill>
              <a:cs typeface="Times New Roman"/>
            </a:rPr>
            <a:t>до січня-жовтня 2020 року)</a:t>
          </a:r>
          <a:endParaRPr lang="uk-UA" sz="1400" i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0.36434</cdr:x>
      <cdr:y>0.37157</cdr:y>
    </cdr:from>
    <cdr:to>
      <cdr:x>0.61031</cdr:x>
      <cdr:y>0.52344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3356" y="1166223"/>
          <a:ext cx="1230982" cy="47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3200" b="1" dirty="0">
              <a:solidFill>
                <a:srgbClr val="C00000"/>
              </a:solidFill>
              <a:latin typeface="PT Sans" panose="020B0503020203020204" pitchFamily="34" charset="-52"/>
            </a:rPr>
            <a:t>12,8</a:t>
          </a:r>
        </a:p>
      </cdr:txBody>
    </cdr:sp>
  </cdr:relSizeAnchor>
  <cdr:relSizeAnchor xmlns:cdr="http://schemas.openxmlformats.org/drawingml/2006/chartDrawing">
    <cdr:from>
      <cdr:x>0.40751</cdr:x>
      <cdr:y>0.46333</cdr:y>
    </cdr:from>
    <cdr:to>
      <cdr:x>0.59503</cdr:x>
      <cdr:y>0.58908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380" y="1454255"/>
          <a:ext cx="938454" cy="394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2000" b="1" dirty="0">
              <a:solidFill>
                <a:srgbClr val="C00000"/>
              </a:solidFill>
            </a:rPr>
            <a:t>тис.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0.35437</cdr:x>
      <cdr:y>0.43137</cdr:y>
    </cdr:from>
    <cdr:to>
      <cdr:x>0.5265</cdr:x>
      <cdr:y>0.66464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1584176"/>
          <a:ext cx="1573957" cy="856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</a:pPr>
          <a:r>
            <a:rPr lang="uk-UA" sz="3200" b="1" dirty="0">
              <a:solidFill>
                <a:schemeClr val="tx2">
                  <a:lumMod val="75000"/>
                </a:schemeClr>
              </a:solidFill>
            </a:rPr>
            <a:t>11,5</a:t>
          </a:r>
          <a:endParaRPr lang="uk-UA" sz="2400" b="1" dirty="0">
            <a:solidFill>
              <a:schemeClr val="tx2">
                <a:lumMod val="75000"/>
              </a:schemeClr>
            </a:solidFill>
          </a:endParaRPr>
        </a:p>
        <a:p xmlns:a="http://schemas.openxmlformats.org/drawingml/2006/main">
          <a:pPr algn="ctr">
            <a:lnSpc>
              <a:spcPct val="80000"/>
            </a:lnSpc>
          </a:pPr>
          <a:r>
            <a:rPr lang="uk-UA" sz="2000" b="1" dirty="0">
              <a:solidFill>
                <a:schemeClr val="tx2">
                  <a:lumMod val="75000"/>
                </a:schemeClr>
              </a:solidFill>
            </a:rPr>
            <a:t>тис. осіб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0.08697</cdr:x>
      <cdr:y>0.15303</cdr:y>
    </cdr:from>
    <cdr:to>
      <cdr:x>0.1421</cdr:x>
      <cdr:y>0.25331</cdr:y>
    </cdr:to>
    <cdr:sp macro="" textlink="">
      <cdr:nvSpPr>
        <cdr:cNvPr id="2" name="Прямокутник 1" descr="24,9">
          <a:extLst xmlns:a="http://schemas.openxmlformats.org/drawingml/2006/main">
            <a:ext uri="{FF2B5EF4-FFF2-40B4-BE49-F238E27FC236}">
              <a16:creationId xmlns:a16="http://schemas.microsoft.com/office/drawing/2014/main" id="{A382E45F-7C45-4686-AEFA-A74A4661CDD7}"/>
            </a:ext>
          </a:extLst>
        </cdr:cNvPr>
        <cdr:cNvSpPr/>
      </cdr:nvSpPr>
      <cdr:spPr>
        <a:xfrm xmlns:a="http://schemas.openxmlformats.org/drawingml/2006/main">
          <a:off x="795295" y="469628"/>
          <a:ext cx="504056" cy="3077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400" b="1" dirty="0">
              <a:solidFill>
                <a:schemeClr val="accent1">
                  <a:lumMod val="50000"/>
                </a:schemeClr>
              </a:solidFill>
            </a:rPr>
            <a:t>24,2</a:t>
          </a:r>
        </a:p>
      </cdr:txBody>
    </cdr:sp>
  </cdr:relSizeAnchor>
  <cdr:relSizeAnchor xmlns:cdr="http://schemas.openxmlformats.org/drawingml/2006/chartDrawing">
    <cdr:from>
      <cdr:x>0.13779</cdr:x>
      <cdr:y>0.15636</cdr:y>
    </cdr:from>
    <cdr:to>
      <cdr:x>0.19291</cdr:x>
      <cdr:y>0.26668</cdr:y>
    </cdr:to>
    <cdr:sp macro="" textlink="">
      <cdr:nvSpPr>
        <cdr:cNvPr id="3" name="Прямокутник 2">
          <a:extLst xmlns:a="http://schemas.openxmlformats.org/drawingml/2006/main">
            <a:ext uri="{FF2B5EF4-FFF2-40B4-BE49-F238E27FC236}">
              <a16:creationId xmlns:a16="http://schemas.microsoft.com/office/drawing/2014/main" id="{6A15861A-B320-4FA7-A4AF-D618E1EACD93}"/>
            </a:ext>
          </a:extLst>
        </cdr:cNvPr>
        <cdr:cNvSpPr/>
      </cdr:nvSpPr>
      <cdr:spPr>
        <a:xfrm xmlns:a="http://schemas.openxmlformats.org/drawingml/2006/main">
          <a:off x="1259944" y="479873"/>
          <a:ext cx="504056" cy="3385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400" b="1" dirty="0">
              <a:solidFill>
                <a:schemeClr val="tx2">
                  <a:lumMod val="50000"/>
                </a:schemeClr>
              </a:solidFill>
            </a:rPr>
            <a:t>24,9</a:t>
          </a:r>
        </a:p>
      </cdr:txBody>
    </cdr:sp>
  </cdr:relSizeAnchor>
  <cdr:relSizeAnchor xmlns:cdr="http://schemas.openxmlformats.org/drawingml/2006/chartDrawing">
    <cdr:from>
      <cdr:x>0.23619</cdr:x>
      <cdr:y>0.20548</cdr:y>
    </cdr:from>
    <cdr:to>
      <cdr:x>0.29347</cdr:x>
      <cdr:y>0.31579</cdr:y>
    </cdr:to>
    <cdr:sp macro="" textlink="">
      <cdr:nvSpPr>
        <cdr:cNvPr id="4" name="Прямокутник 3">
          <a:extLst xmlns:a="http://schemas.openxmlformats.org/drawingml/2006/main">
            <a:ext uri="{FF2B5EF4-FFF2-40B4-BE49-F238E27FC236}">
              <a16:creationId xmlns:a16="http://schemas.microsoft.com/office/drawing/2014/main" id="{6A6F0A91-DD63-4F3A-9899-39C10AAD697B}"/>
            </a:ext>
          </a:extLst>
        </cdr:cNvPr>
        <cdr:cNvSpPr/>
      </cdr:nvSpPr>
      <cdr:spPr>
        <a:xfrm xmlns:a="http://schemas.openxmlformats.org/drawingml/2006/main">
          <a:off x="2159733" y="630607"/>
          <a:ext cx="523788" cy="338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400" b="1" dirty="0">
              <a:solidFill>
                <a:schemeClr val="tx2">
                  <a:lumMod val="50000"/>
                </a:schemeClr>
              </a:solidFill>
            </a:rPr>
            <a:t>20,2</a:t>
          </a:r>
        </a:p>
      </cdr:txBody>
    </cdr:sp>
  </cdr:relSizeAnchor>
  <cdr:relSizeAnchor xmlns:cdr="http://schemas.openxmlformats.org/drawingml/2006/chartDrawing">
    <cdr:from>
      <cdr:x>0.28144</cdr:x>
      <cdr:y>0.2453</cdr:y>
    </cdr:from>
    <cdr:to>
      <cdr:x>0.33873</cdr:x>
      <cdr:y>0.3556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E275FAD5-80C0-41B6-9D46-27978E5B96B6}"/>
            </a:ext>
          </a:extLst>
        </cdr:cNvPr>
        <cdr:cNvSpPr/>
      </cdr:nvSpPr>
      <cdr:spPr>
        <a:xfrm xmlns:a="http://schemas.openxmlformats.org/drawingml/2006/main">
          <a:off x="2573525" y="752810"/>
          <a:ext cx="523788" cy="3385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400" b="1" dirty="0">
              <a:solidFill>
                <a:schemeClr val="tx2">
                  <a:lumMod val="50000"/>
                </a:schemeClr>
              </a:solidFill>
            </a:rPr>
            <a:t>18,7</a:t>
          </a:r>
        </a:p>
      </cdr:txBody>
    </cdr:sp>
  </cdr:relSizeAnchor>
  <cdr:relSizeAnchor xmlns:cdr="http://schemas.openxmlformats.org/drawingml/2006/chartDrawing">
    <cdr:from>
      <cdr:x>0.3788</cdr:x>
      <cdr:y>0.31674</cdr:y>
    </cdr:from>
    <cdr:to>
      <cdr:x>0.43965</cdr:x>
      <cdr:y>0.42706</cdr:y>
    </cdr:to>
    <cdr:sp macro="" textlink="">
      <cdr:nvSpPr>
        <cdr:cNvPr id="6" name="Прямокутник 5">
          <a:extLst xmlns:a="http://schemas.openxmlformats.org/drawingml/2006/main">
            <a:ext uri="{FF2B5EF4-FFF2-40B4-BE49-F238E27FC236}">
              <a16:creationId xmlns:a16="http://schemas.microsoft.com/office/drawing/2014/main" id="{23B71A3D-A96F-41CB-BF7F-FFADE5B857D7}"/>
            </a:ext>
          </a:extLst>
        </cdr:cNvPr>
        <cdr:cNvSpPr/>
      </cdr:nvSpPr>
      <cdr:spPr>
        <a:xfrm xmlns:a="http://schemas.openxmlformats.org/drawingml/2006/main">
          <a:off x="3463755" y="972073"/>
          <a:ext cx="556413" cy="3385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15,3</a:t>
          </a:r>
        </a:p>
      </cdr:txBody>
    </cdr:sp>
  </cdr:relSizeAnchor>
  <cdr:relSizeAnchor xmlns:cdr="http://schemas.openxmlformats.org/drawingml/2006/chartDrawing">
    <cdr:from>
      <cdr:x>0.42913</cdr:x>
      <cdr:y>0.31675</cdr:y>
    </cdr:from>
    <cdr:to>
      <cdr:x>0.48997</cdr:x>
      <cdr:y>0.42706</cdr:y>
    </cdr:to>
    <cdr:sp macro="" textlink="">
      <cdr:nvSpPr>
        <cdr:cNvPr id="7" name="Прямокутник 6">
          <a:extLst xmlns:a="http://schemas.openxmlformats.org/drawingml/2006/main">
            <a:ext uri="{FF2B5EF4-FFF2-40B4-BE49-F238E27FC236}">
              <a16:creationId xmlns:a16="http://schemas.microsoft.com/office/drawing/2014/main" id="{7F418D5A-3E02-4B0E-B2DB-C13D3F4AE9B0}"/>
            </a:ext>
          </a:extLst>
        </cdr:cNvPr>
        <cdr:cNvSpPr/>
      </cdr:nvSpPr>
      <cdr:spPr>
        <a:xfrm xmlns:a="http://schemas.openxmlformats.org/drawingml/2006/main">
          <a:off x="3923928" y="972080"/>
          <a:ext cx="556402" cy="3385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400" b="1" dirty="0">
              <a:solidFill>
                <a:schemeClr val="tx1"/>
              </a:solidFill>
            </a:rPr>
            <a:t>14,5</a:t>
          </a:r>
        </a:p>
      </cdr:txBody>
    </cdr:sp>
  </cdr:relSizeAnchor>
  <cdr:relSizeAnchor xmlns:cdr="http://schemas.openxmlformats.org/drawingml/2006/chartDrawing">
    <cdr:from>
      <cdr:x>0.46958</cdr:x>
      <cdr:y>0.3537</cdr:y>
    </cdr:from>
    <cdr:to>
      <cdr:x>0.53042</cdr:x>
      <cdr:y>0.42847</cdr:y>
    </cdr:to>
    <cdr:sp macro="" textlink="">
      <cdr:nvSpPr>
        <cdr:cNvPr id="8" name="Прямокутник 7">
          <a:extLst xmlns:a="http://schemas.openxmlformats.org/drawingml/2006/main">
            <a:ext uri="{FF2B5EF4-FFF2-40B4-BE49-F238E27FC236}">
              <a16:creationId xmlns:a16="http://schemas.microsoft.com/office/drawing/2014/main" id="{10164ADB-4F08-43DD-9C2F-197B982D5F16}"/>
            </a:ext>
          </a:extLst>
        </cdr:cNvPr>
        <cdr:cNvSpPr/>
      </cdr:nvSpPr>
      <cdr:spPr>
        <a:xfrm xmlns:a="http://schemas.openxmlformats.org/drawingml/2006/main">
          <a:off x="4293799" y="1085479"/>
          <a:ext cx="556402" cy="2294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400" b="1" dirty="0">
              <a:solidFill>
                <a:schemeClr val="tx1"/>
              </a:solidFill>
            </a:rPr>
            <a:t>13,3</a:t>
          </a:r>
        </a:p>
        <a:p xmlns:a="http://schemas.openxmlformats.org/drawingml/2006/main">
          <a:endParaRPr lang="uk-UA" dirty="0"/>
        </a:p>
      </cdr:txBody>
    </cdr:sp>
  </cdr:relSizeAnchor>
  <cdr:relSizeAnchor xmlns:cdr="http://schemas.openxmlformats.org/drawingml/2006/chartDrawing">
    <cdr:from>
      <cdr:x>0.51563</cdr:x>
      <cdr:y>0.37151</cdr:y>
    </cdr:from>
    <cdr:to>
      <cdr:x>0.57813</cdr:x>
      <cdr:y>0.46462</cdr:y>
    </cdr:to>
    <cdr:sp macro="" textlink="">
      <cdr:nvSpPr>
        <cdr:cNvPr id="10" name="Прямокутник 7">
          <a:extLst xmlns:a="http://schemas.openxmlformats.org/drawingml/2006/main">
            <a:ext uri="{FF2B5EF4-FFF2-40B4-BE49-F238E27FC236}">
              <a16:creationId xmlns:a16="http://schemas.microsoft.com/office/drawing/2014/main" id="{10164ADB-4F08-43DD-9C2F-197B982D5F16}"/>
            </a:ext>
          </a:extLst>
        </cdr:cNvPr>
        <cdr:cNvSpPr/>
      </cdr:nvSpPr>
      <cdr:spPr>
        <a:xfrm xmlns:a="http://schemas.openxmlformats.org/drawingml/2006/main">
          <a:off x="4714876" y="1140158"/>
          <a:ext cx="571504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400" b="1" dirty="0">
              <a:solidFill>
                <a:schemeClr val="tx1"/>
              </a:solidFill>
            </a:rPr>
            <a:t>11,5</a:t>
          </a:r>
        </a:p>
        <a:p xmlns:a="http://schemas.openxmlformats.org/drawingml/2006/main">
          <a:endParaRPr lang="uk-UA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0.37153</cdr:x>
      <cdr:y>0.39635</cdr:y>
    </cdr:from>
    <cdr:to>
      <cdr:x>0.60245</cdr:x>
      <cdr:y>0.62535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1564863" y="756458"/>
          <a:ext cx="972628" cy="4370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uk-UA" sz="1600" b="1" dirty="0">
              <a:solidFill>
                <a:srgbClr val="FF0000"/>
              </a:solidFill>
              <a:latin typeface="PT Sans" panose="020B0503020203020204" pitchFamily="34" charset="-52"/>
            </a:rPr>
            <a:t>1,9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uk-UA" sz="1200" b="1" dirty="0">
              <a:solidFill>
                <a:srgbClr val="FF0000"/>
              </a:solidFill>
              <a:latin typeface="PT Sans" panose="020B0503020203020204" pitchFamily="34" charset="-52"/>
            </a:rPr>
            <a:t>тис. од</a:t>
          </a:r>
          <a:r>
            <a:rPr lang="uk-UA" sz="1200" dirty="0">
              <a:solidFill>
                <a:srgbClr val="FF0000"/>
              </a:solidFill>
              <a:latin typeface="PT Sans" panose="020B0503020203020204" pitchFamily="34" charset="-52"/>
            </a:rPr>
            <a:t>.</a:t>
          </a:r>
          <a:endParaRPr lang="en-US" sz="1200" dirty="0">
            <a:solidFill>
              <a:srgbClr val="FF0000"/>
            </a:solidFill>
            <a:latin typeface="PT Sans" panose="020B0503020203020204" pitchFamily="34" charset="-5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30" y="83"/>
            <a:ext cx="2946400" cy="496411"/>
          </a:xfrm>
          <a:prstGeom prst="rect">
            <a:avLst/>
          </a:prstGeom>
        </p:spPr>
        <p:txBody>
          <a:bodyPr vert="horz" lIns="92097" tIns="46052" rIns="92097" bIns="46052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93" y="83"/>
            <a:ext cx="2946400" cy="496411"/>
          </a:xfrm>
          <a:prstGeom prst="rect">
            <a:avLst/>
          </a:prstGeom>
        </p:spPr>
        <p:txBody>
          <a:bodyPr vert="horz" lIns="92097" tIns="46052" rIns="92097" bIns="46052" rtlCol="0"/>
          <a:lstStyle>
            <a:lvl1pPr algn="r">
              <a:defRPr sz="1200"/>
            </a:lvl1pPr>
          </a:lstStyle>
          <a:p>
            <a:fld id="{09F8D621-2476-4253-8B8E-06D59C35BD54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28663"/>
            <a:ext cx="4981575" cy="3736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7" tIns="46052" rIns="92097" bIns="46052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557" y="4715167"/>
            <a:ext cx="5438775" cy="4467678"/>
          </a:xfrm>
          <a:prstGeom prst="rect">
            <a:avLst/>
          </a:prstGeom>
        </p:spPr>
        <p:txBody>
          <a:bodyPr vert="horz" lIns="92097" tIns="46052" rIns="92097" bIns="46052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30" y="9428680"/>
            <a:ext cx="2946400" cy="496410"/>
          </a:xfrm>
          <a:prstGeom prst="rect">
            <a:avLst/>
          </a:prstGeom>
        </p:spPr>
        <p:txBody>
          <a:bodyPr vert="horz" lIns="92097" tIns="46052" rIns="92097" bIns="46052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93" y="9428680"/>
            <a:ext cx="2946400" cy="496410"/>
          </a:xfrm>
          <a:prstGeom prst="rect">
            <a:avLst/>
          </a:prstGeom>
        </p:spPr>
        <p:txBody>
          <a:bodyPr vert="horz" lIns="92097" tIns="46052" rIns="92097" bIns="46052" rtlCol="0" anchor="b"/>
          <a:lstStyle>
            <a:lvl1pPr algn="r">
              <a:defRPr sz="1200"/>
            </a:lvl1pPr>
          </a:lstStyle>
          <a:p>
            <a:fld id="{8CEBD09D-EC90-4594-A4DF-4F816EBA03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15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5DCC7-116B-4BEB-A0E2-C74999EB69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D09D-EC90-4594-A4DF-4F816EBA031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93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D09D-EC90-4594-A4DF-4F816EBA0318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8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D09D-EC90-4594-A4DF-4F816EBA0318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826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D09D-EC90-4594-A4DF-4F816EBA031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78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D09D-EC90-4594-A4DF-4F816EBA0318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705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D09D-EC90-4594-A4DF-4F816EBA0318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068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D09D-EC90-4594-A4DF-4F816EBA0318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88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D09D-EC90-4594-A4DF-4F816EBA0318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15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chart" Target="../charts/chart2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1A2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2350"/>
          <a:stretch/>
        </p:blipFill>
        <p:spPr>
          <a:xfrm>
            <a:off x="-29217" y="0"/>
            <a:ext cx="91897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3" y="2492896"/>
            <a:ext cx="5832647" cy="20950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spc="225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СИТУАЦІЯ НА РИНКУ ПРАЦІ </a:t>
            </a:r>
            <a:br>
              <a:rPr lang="ru-RU" sz="3000" b="1" spc="225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uk-UA" sz="3000" b="1" spc="225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ТА </a:t>
            </a:r>
            <a:r>
              <a:rPr lang="ru-RU" sz="3000" b="1" spc="225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ДІЯЛЬНІСТЬ ВІННИЦЬКОЇ ОБЛАСНОЇ СЛУЖБИ ЗАЙНЯТОСТІ У СІЧНІ-ЖОВТНІ </a:t>
            </a:r>
            <a:r>
              <a:rPr lang="ru-RU" sz="3100" b="1" spc="225" dirty="0">
                <a:solidFill>
                  <a:schemeClr val="bg1"/>
                </a:solidFill>
                <a:latin typeface="+mn-lt"/>
                <a:ea typeface="Fira Sans" panose="020B0503050000020004" pitchFamily="34" charset="0"/>
              </a:rPr>
              <a:t>2021</a:t>
            </a:r>
            <a:r>
              <a:rPr lang="ru-RU" sz="3000" b="1" spc="225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РОКУ</a:t>
            </a:r>
            <a:br>
              <a:rPr lang="ru-RU" sz="3000" b="1" spc="225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endParaRPr lang="en-US" sz="3000" spc="225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9217" y="0"/>
            <a:ext cx="9180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7" y="4437113"/>
            <a:ext cx="1796111" cy="514559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420888"/>
            <a:ext cx="1891957" cy="188975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A42E69-FA37-46E4-AA55-F58BB6BEA275}"/>
              </a:ext>
            </a:extLst>
          </p:cNvPr>
          <p:cNvSpPr/>
          <p:nvPr/>
        </p:nvSpPr>
        <p:spPr>
          <a:xfrm>
            <a:off x="3106342" y="4237190"/>
            <a:ext cx="194012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Impact" panose="020B0806030902050204" pitchFamily="34" charset="0"/>
              </a:rPr>
              <a:t>www.dcz.gov.ua/vin</a:t>
            </a:r>
          </a:p>
        </p:txBody>
      </p:sp>
    </p:spTree>
    <p:extLst>
      <p:ext uri="{BB962C8B-B14F-4D97-AF65-F5344CB8AC3E}">
        <p14:creationId xmlns:p14="http://schemas.microsoft.com/office/powerpoint/2010/main" val="127756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24463" y="920336"/>
            <a:ext cx="9164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 вересні 2021 року середній розмір заробітної плати по Вінницькій області становив – 12 690 грн.</a:t>
            </a:r>
          </a:p>
          <a:p>
            <a:pPr algn="ctr"/>
            <a:r>
              <a:rPr lang="uk-UA" sz="16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(по Україні у вересні 2021р. </a:t>
            </a:r>
            <a:r>
              <a:rPr lang="uk-UA" sz="16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sz="16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14,2 тис. грн.)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-541835" y="1409649"/>
            <a:ext cx="4054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>
                <a:solidFill>
                  <a:srgbClr val="005BA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 видами економічної діяльності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4617235" y="1563537"/>
            <a:ext cx="26114" cy="4891063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77663E0-3E82-4E9F-8786-AD34741D05A2}"/>
              </a:ext>
            </a:extLst>
          </p:cNvPr>
          <p:cNvGrpSpPr/>
          <p:nvPr/>
        </p:nvGrpSpPr>
        <p:grpSpPr>
          <a:xfrm>
            <a:off x="166470" y="1675175"/>
            <a:ext cx="2357844" cy="4753792"/>
            <a:chOff x="107950" y="1700808"/>
            <a:chExt cx="2376264" cy="475379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5E8B3CB8-3838-446C-BDF4-238202EC6206}"/>
                </a:ext>
              </a:extLst>
            </p:cNvPr>
            <p:cNvSpPr/>
            <p:nvPr/>
          </p:nvSpPr>
          <p:spPr>
            <a:xfrm>
              <a:off x="107950" y="1700808"/>
              <a:ext cx="2376264" cy="4753792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452AE54-98FE-4217-A91B-791E6D557F07}"/>
                </a:ext>
              </a:extLst>
            </p:cNvPr>
            <p:cNvSpPr/>
            <p:nvPr/>
          </p:nvSpPr>
          <p:spPr>
            <a:xfrm>
              <a:off x="1221823" y="1700808"/>
              <a:ext cx="148516" cy="297112"/>
            </a:xfrm>
            <a:custGeom>
              <a:avLst/>
              <a:gdLst>
                <a:gd name="connsiteX0" fmla="*/ 0 w 148516"/>
                <a:gd name="connsiteY0" fmla="*/ 297112 h 297112"/>
                <a:gd name="connsiteX1" fmla="*/ 74258 w 148516"/>
                <a:gd name="connsiteY1" fmla="*/ 0 h 297112"/>
                <a:gd name="connsiteX2" fmla="*/ 74258 w 148516"/>
                <a:gd name="connsiteY2" fmla="*/ 0 h 297112"/>
                <a:gd name="connsiteX3" fmla="*/ 148516 w 148516"/>
                <a:gd name="connsiteY3" fmla="*/ 297112 h 297112"/>
                <a:gd name="connsiteX4" fmla="*/ 0 w 148516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16" h="297112">
                  <a:moveTo>
                    <a:pt x="0" y="297112"/>
                  </a:moveTo>
                  <a:lnTo>
                    <a:pt x="74258" y="0"/>
                  </a:lnTo>
                  <a:lnTo>
                    <a:pt x="74258" y="0"/>
                  </a:lnTo>
                  <a:lnTo>
                    <a:pt x="148516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F94A80C-BCD9-4DD5-8533-790DACEF19AD}"/>
                </a:ext>
              </a:extLst>
            </p:cNvPr>
            <p:cNvSpPr/>
            <p:nvPr/>
          </p:nvSpPr>
          <p:spPr>
            <a:xfrm>
              <a:off x="1147565" y="1997919"/>
              <a:ext cx="297033" cy="297112"/>
            </a:xfrm>
            <a:custGeom>
              <a:avLst/>
              <a:gdLst>
                <a:gd name="connsiteX0" fmla="*/ 0 w 297033"/>
                <a:gd name="connsiteY0" fmla="*/ 297112 h 297112"/>
                <a:gd name="connsiteX1" fmla="*/ 74258 w 297033"/>
                <a:gd name="connsiteY1" fmla="*/ 0 h 297112"/>
                <a:gd name="connsiteX2" fmla="*/ 222775 w 297033"/>
                <a:gd name="connsiteY2" fmla="*/ 0 h 297112"/>
                <a:gd name="connsiteX3" fmla="*/ 297033 w 297033"/>
                <a:gd name="connsiteY3" fmla="*/ 297112 h 297112"/>
                <a:gd name="connsiteX4" fmla="*/ 0 w 297033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033" h="297112">
                  <a:moveTo>
                    <a:pt x="0" y="297112"/>
                  </a:moveTo>
                  <a:lnTo>
                    <a:pt x="74258" y="0"/>
                  </a:lnTo>
                  <a:lnTo>
                    <a:pt x="222775" y="0"/>
                  </a:lnTo>
                  <a:lnTo>
                    <a:pt x="297033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"/>
                <a:satOff val="-389"/>
                <a:lumOff val="92"/>
                <a:alphaOff val="0"/>
              </a:schemeClr>
            </a:fillRef>
            <a:effectRef idx="2">
              <a:schemeClr val="accent2">
                <a:hueOff val="312101"/>
                <a:satOff val="-389"/>
                <a:lumOff val="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841" tIns="22860" rIns="74841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423B6A97-FBC1-4C58-B90A-A918FC2A837E}"/>
                </a:ext>
              </a:extLst>
            </p:cNvPr>
            <p:cNvSpPr/>
            <p:nvPr/>
          </p:nvSpPr>
          <p:spPr>
            <a:xfrm>
              <a:off x="1073307" y="2295032"/>
              <a:ext cx="445549" cy="297112"/>
            </a:xfrm>
            <a:custGeom>
              <a:avLst/>
              <a:gdLst>
                <a:gd name="connsiteX0" fmla="*/ 0 w 445549"/>
                <a:gd name="connsiteY0" fmla="*/ 297112 h 297112"/>
                <a:gd name="connsiteX1" fmla="*/ 74257 w 445549"/>
                <a:gd name="connsiteY1" fmla="*/ 0 h 297112"/>
                <a:gd name="connsiteX2" fmla="*/ 371292 w 445549"/>
                <a:gd name="connsiteY2" fmla="*/ 0 h 297112"/>
                <a:gd name="connsiteX3" fmla="*/ 445549 w 445549"/>
                <a:gd name="connsiteY3" fmla="*/ 297112 h 297112"/>
                <a:gd name="connsiteX4" fmla="*/ 0 w 445549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49" h="297112">
                  <a:moveTo>
                    <a:pt x="0" y="297112"/>
                  </a:moveTo>
                  <a:lnTo>
                    <a:pt x="74257" y="0"/>
                  </a:lnTo>
                  <a:lnTo>
                    <a:pt x="371292" y="0"/>
                  </a:lnTo>
                  <a:lnTo>
                    <a:pt x="445549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624203"/>
                <a:satOff val="-779"/>
                <a:lumOff val="183"/>
                <a:alphaOff val="0"/>
              </a:schemeClr>
            </a:fillRef>
            <a:effectRef idx="2">
              <a:schemeClr val="accent2">
                <a:hueOff val="624203"/>
                <a:satOff val="-779"/>
                <a:lumOff val="1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31" tIns="22860" rIns="100831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1601DE43-D188-4639-AB57-AC3A3A4BAA47}"/>
                </a:ext>
              </a:extLst>
            </p:cNvPr>
            <p:cNvSpPr/>
            <p:nvPr/>
          </p:nvSpPr>
          <p:spPr>
            <a:xfrm>
              <a:off x="999049" y="2592144"/>
              <a:ext cx="594066" cy="297112"/>
            </a:xfrm>
            <a:custGeom>
              <a:avLst/>
              <a:gdLst>
                <a:gd name="connsiteX0" fmla="*/ 0 w 594066"/>
                <a:gd name="connsiteY0" fmla="*/ 297112 h 297112"/>
                <a:gd name="connsiteX1" fmla="*/ 74257 w 594066"/>
                <a:gd name="connsiteY1" fmla="*/ 0 h 297112"/>
                <a:gd name="connsiteX2" fmla="*/ 519809 w 594066"/>
                <a:gd name="connsiteY2" fmla="*/ 0 h 297112"/>
                <a:gd name="connsiteX3" fmla="*/ 594066 w 594066"/>
                <a:gd name="connsiteY3" fmla="*/ 297112 h 297112"/>
                <a:gd name="connsiteX4" fmla="*/ 0 w 594066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066" h="297112">
                  <a:moveTo>
                    <a:pt x="0" y="297112"/>
                  </a:moveTo>
                  <a:lnTo>
                    <a:pt x="74257" y="0"/>
                  </a:lnTo>
                  <a:lnTo>
                    <a:pt x="519809" y="0"/>
                  </a:lnTo>
                  <a:lnTo>
                    <a:pt x="594066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2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821" tIns="22860" rIns="12682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24062C-DD0A-46E8-ACF8-A787ADA8F469}"/>
                </a:ext>
              </a:extLst>
            </p:cNvPr>
            <p:cNvSpPr/>
            <p:nvPr/>
          </p:nvSpPr>
          <p:spPr>
            <a:xfrm>
              <a:off x="924790" y="2889256"/>
              <a:ext cx="742582" cy="297112"/>
            </a:xfrm>
            <a:custGeom>
              <a:avLst/>
              <a:gdLst>
                <a:gd name="connsiteX0" fmla="*/ 0 w 742582"/>
                <a:gd name="connsiteY0" fmla="*/ 297112 h 297112"/>
                <a:gd name="connsiteX1" fmla="*/ 74257 w 742582"/>
                <a:gd name="connsiteY1" fmla="*/ 0 h 297112"/>
                <a:gd name="connsiteX2" fmla="*/ 668325 w 742582"/>
                <a:gd name="connsiteY2" fmla="*/ 0 h 297112"/>
                <a:gd name="connsiteX3" fmla="*/ 742582 w 742582"/>
                <a:gd name="connsiteY3" fmla="*/ 297112 h 297112"/>
                <a:gd name="connsiteX4" fmla="*/ 0 w 742582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582" h="297112">
                  <a:moveTo>
                    <a:pt x="0" y="297112"/>
                  </a:moveTo>
                  <a:lnTo>
                    <a:pt x="74257" y="0"/>
                  </a:lnTo>
                  <a:lnTo>
                    <a:pt x="668325" y="0"/>
                  </a:lnTo>
                  <a:lnTo>
                    <a:pt x="742582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248405"/>
                <a:satOff val="-1557"/>
                <a:lumOff val="366"/>
                <a:alphaOff val="0"/>
              </a:schemeClr>
            </a:fillRef>
            <a:effectRef idx="2">
              <a:schemeClr val="accent2">
                <a:hueOff val="1248405"/>
                <a:satOff val="-1557"/>
                <a:lumOff val="3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812" tIns="22860" rIns="152812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0EB823E9-9A14-45D9-8458-BDA76A04CDA5}"/>
                </a:ext>
              </a:extLst>
            </p:cNvPr>
            <p:cNvSpPr/>
            <p:nvPr/>
          </p:nvSpPr>
          <p:spPr>
            <a:xfrm>
              <a:off x="850532" y="3186368"/>
              <a:ext cx="891099" cy="297112"/>
            </a:xfrm>
            <a:custGeom>
              <a:avLst/>
              <a:gdLst>
                <a:gd name="connsiteX0" fmla="*/ 0 w 891099"/>
                <a:gd name="connsiteY0" fmla="*/ 297112 h 297112"/>
                <a:gd name="connsiteX1" fmla="*/ 74257 w 891099"/>
                <a:gd name="connsiteY1" fmla="*/ 0 h 297112"/>
                <a:gd name="connsiteX2" fmla="*/ 816842 w 891099"/>
                <a:gd name="connsiteY2" fmla="*/ 0 h 297112"/>
                <a:gd name="connsiteX3" fmla="*/ 891099 w 891099"/>
                <a:gd name="connsiteY3" fmla="*/ 297112 h 297112"/>
                <a:gd name="connsiteX4" fmla="*/ 0 w 891099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099" h="297112">
                  <a:moveTo>
                    <a:pt x="0" y="297112"/>
                  </a:moveTo>
                  <a:lnTo>
                    <a:pt x="74257" y="0"/>
                  </a:lnTo>
                  <a:lnTo>
                    <a:pt x="816842" y="0"/>
                  </a:lnTo>
                  <a:lnTo>
                    <a:pt x="891099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2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802" tIns="22860" rIns="17880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446447BB-9695-4B7F-8F99-740243ECBAF0}"/>
                </a:ext>
              </a:extLst>
            </p:cNvPr>
            <p:cNvSpPr/>
            <p:nvPr/>
          </p:nvSpPr>
          <p:spPr>
            <a:xfrm>
              <a:off x="776274" y="3483480"/>
              <a:ext cx="1039615" cy="297112"/>
            </a:xfrm>
            <a:custGeom>
              <a:avLst/>
              <a:gdLst>
                <a:gd name="connsiteX0" fmla="*/ 0 w 1039615"/>
                <a:gd name="connsiteY0" fmla="*/ 297112 h 297112"/>
                <a:gd name="connsiteX1" fmla="*/ 74257 w 1039615"/>
                <a:gd name="connsiteY1" fmla="*/ 0 h 297112"/>
                <a:gd name="connsiteX2" fmla="*/ 965358 w 1039615"/>
                <a:gd name="connsiteY2" fmla="*/ 0 h 297112"/>
                <a:gd name="connsiteX3" fmla="*/ 1039615 w 1039615"/>
                <a:gd name="connsiteY3" fmla="*/ 297112 h 297112"/>
                <a:gd name="connsiteX4" fmla="*/ 0 w 1039615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615" h="297112">
                  <a:moveTo>
                    <a:pt x="0" y="297112"/>
                  </a:moveTo>
                  <a:lnTo>
                    <a:pt x="74257" y="0"/>
                  </a:lnTo>
                  <a:lnTo>
                    <a:pt x="965358" y="0"/>
                  </a:lnTo>
                  <a:lnTo>
                    <a:pt x="1039615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2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792" tIns="22860" rIns="20479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031C1455-FDE9-450F-A682-4FB320A1A58B}"/>
                </a:ext>
              </a:extLst>
            </p:cNvPr>
            <p:cNvSpPr/>
            <p:nvPr/>
          </p:nvSpPr>
          <p:spPr>
            <a:xfrm>
              <a:off x="702016" y="3780592"/>
              <a:ext cx="1188132" cy="297112"/>
            </a:xfrm>
            <a:custGeom>
              <a:avLst/>
              <a:gdLst>
                <a:gd name="connsiteX0" fmla="*/ 0 w 1188132"/>
                <a:gd name="connsiteY0" fmla="*/ 297112 h 297112"/>
                <a:gd name="connsiteX1" fmla="*/ 74257 w 1188132"/>
                <a:gd name="connsiteY1" fmla="*/ 0 h 297112"/>
                <a:gd name="connsiteX2" fmla="*/ 1113875 w 1188132"/>
                <a:gd name="connsiteY2" fmla="*/ 0 h 297112"/>
                <a:gd name="connsiteX3" fmla="*/ 1188132 w 1188132"/>
                <a:gd name="connsiteY3" fmla="*/ 297112 h 297112"/>
                <a:gd name="connsiteX4" fmla="*/ 0 w 1188132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132" h="297112">
                  <a:moveTo>
                    <a:pt x="0" y="297112"/>
                  </a:moveTo>
                  <a:lnTo>
                    <a:pt x="74257" y="0"/>
                  </a:lnTo>
                  <a:lnTo>
                    <a:pt x="1113875" y="0"/>
                  </a:lnTo>
                  <a:lnTo>
                    <a:pt x="1188132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184709"/>
                <a:satOff val="-2725"/>
                <a:lumOff val="641"/>
                <a:alphaOff val="0"/>
              </a:schemeClr>
            </a:fillRef>
            <a:effectRef idx="2">
              <a:schemeClr val="accent2">
                <a:hueOff val="2184709"/>
                <a:satOff val="-2725"/>
                <a:lumOff val="6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783" tIns="22860" rIns="230784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054AB7E2-1D15-45CF-979B-2F481AFA7CE8}"/>
                </a:ext>
              </a:extLst>
            </p:cNvPr>
            <p:cNvSpPr/>
            <p:nvPr/>
          </p:nvSpPr>
          <p:spPr>
            <a:xfrm>
              <a:off x="622616" y="4069062"/>
              <a:ext cx="1336648" cy="297112"/>
            </a:xfrm>
            <a:custGeom>
              <a:avLst/>
              <a:gdLst>
                <a:gd name="connsiteX0" fmla="*/ 0 w 1336648"/>
                <a:gd name="connsiteY0" fmla="*/ 297112 h 297112"/>
                <a:gd name="connsiteX1" fmla="*/ 74257 w 1336648"/>
                <a:gd name="connsiteY1" fmla="*/ 0 h 297112"/>
                <a:gd name="connsiteX2" fmla="*/ 1262391 w 1336648"/>
                <a:gd name="connsiteY2" fmla="*/ 0 h 297112"/>
                <a:gd name="connsiteX3" fmla="*/ 1336648 w 1336648"/>
                <a:gd name="connsiteY3" fmla="*/ 297112 h 297112"/>
                <a:gd name="connsiteX4" fmla="*/ 0 w 1336648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648" h="297112">
                  <a:moveTo>
                    <a:pt x="0" y="297112"/>
                  </a:moveTo>
                  <a:lnTo>
                    <a:pt x="74257" y="0"/>
                  </a:lnTo>
                  <a:lnTo>
                    <a:pt x="1262391" y="0"/>
                  </a:lnTo>
                  <a:lnTo>
                    <a:pt x="1336648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496810"/>
                <a:satOff val="-3114"/>
                <a:lumOff val="732"/>
                <a:alphaOff val="0"/>
              </a:schemeClr>
            </a:fillRef>
            <a:effectRef idx="2">
              <a:schemeClr val="accent2">
                <a:hueOff val="2496810"/>
                <a:satOff val="-3114"/>
                <a:lumOff val="7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774" tIns="22860" rIns="25677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0BFFEB61-995B-4180-84E0-9C82CE981214}"/>
                </a:ext>
              </a:extLst>
            </p:cNvPr>
            <p:cNvSpPr/>
            <p:nvPr/>
          </p:nvSpPr>
          <p:spPr>
            <a:xfrm>
              <a:off x="553499" y="4374816"/>
              <a:ext cx="1485164" cy="297112"/>
            </a:xfrm>
            <a:custGeom>
              <a:avLst/>
              <a:gdLst>
                <a:gd name="connsiteX0" fmla="*/ 0 w 1485164"/>
                <a:gd name="connsiteY0" fmla="*/ 297112 h 297112"/>
                <a:gd name="connsiteX1" fmla="*/ 74257 w 1485164"/>
                <a:gd name="connsiteY1" fmla="*/ 0 h 297112"/>
                <a:gd name="connsiteX2" fmla="*/ 1410907 w 1485164"/>
                <a:gd name="connsiteY2" fmla="*/ 0 h 297112"/>
                <a:gd name="connsiteX3" fmla="*/ 1485164 w 1485164"/>
                <a:gd name="connsiteY3" fmla="*/ 297112 h 297112"/>
                <a:gd name="connsiteX4" fmla="*/ 0 w 1485164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164" h="297112">
                  <a:moveTo>
                    <a:pt x="0" y="297112"/>
                  </a:moveTo>
                  <a:lnTo>
                    <a:pt x="74257" y="0"/>
                  </a:lnTo>
                  <a:lnTo>
                    <a:pt x="1410907" y="0"/>
                  </a:lnTo>
                  <a:lnTo>
                    <a:pt x="1485164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2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764" tIns="22860" rIns="282763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C7C2AB30-C7C1-4223-9F90-F7FB70B67C43}"/>
                </a:ext>
              </a:extLst>
            </p:cNvPr>
            <p:cNvSpPr/>
            <p:nvPr/>
          </p:nvSpPr>
          <p:spPr>
            <a:xfrm>
              <a:off x="484645" y="4679927"/>
              <a:ext cx="1633681" cy="297112"/>
            </a:xfrm>
            <a:custGeom>
              <a:avLst/>
              <a:gdLst>
                <a:gd name="connsiteX0" fmla="*/ 0 w 1633681"/>
                <a:gd name="connsiteY0" fmla="*/ 297112 h 297112"/>
                <a:gd name="connsiteX1" fmla="*/ 74257 w 1633681"/>
                <a:gd name="connsiteY1" fmla="*/ 0 h 297112"/>
                <a:gd name="connsiteX2" fmla="*/ 1559424 w 1633681"/>
                <a:gd name="connsiteY2" fmla="*/ 0 h 297112"/>
                <a:gd name="connsiteX3" fmla="*/ 1633681 w 1633681"/>
                <a:gd name="connsiteY3" fmla="*/ 297112 h 297112"/>
                <a:gd name="connsiteX4" fmla="*/ 0 w 1633681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681" h="297112">
                  <a:moveTo>
                    <a:pt x="0" y="297112"/>
                  </a:moveTo>
                  <a:lnTo>
                    <a:pt x="74257" y="0"/>
                  </a:lnTo>
                  <a:lnTo>
                    <a:pt x="1559424" y="0"/>
                  </a:lnTo>
                  <a:lnTo>
                    <a:pt x="1633681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2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8754" tIns="22860" rIns="308755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E7F2B85C-6942-463C-AEBC-4ADD1BDECFAC}"/>
                </a:ext>
              </a:extLst>
            </p:cNvPr>
            <p:cNvSpPr/>
            <p:nvPr/>
          </p:nvSpPr>
          <p:spPr>
            <a:xfrm>
              <a:off x="404983" y="4969040"/>
              <a:ext cx="1782198" cy="297112"/>
            </a:xfrm>
            <a:custGeom>
              <a:avLst/>
              <a:gdLst>
                <a:gd name="connsiteX0" fmla="*/ 0 w 1782198"/>
                <a:gd name="connsiteY0" fmla="*/ 297112 h 297112"/>
                <a:gd name="connsiteX1" fmla="*/ 74257 w 1782198"/>
                <a:gd name="connsiteY1" fmla="*/ 0 h 297112"/>
                <a:gd name="connsiteX2" fmla="*/ 1707941 w 1782198"/>
                <a:gd name="connsiteY2" fmla="*/ 0 h 297112"/>
                <a:gd name="connsiteX3" fmla="*/ 1782198 w 1782198"/>
                <a:gd name="connsiteY3" fmla="*/ 297112 h 297112"/>
                <a:gd name="connsiteX4" fmla="*/ 0 w 1782198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198" h="297112">
                  <a:moveTo>
                    <a:pt x="0" y="297112"/>
                  </a:moveTo>
                  <a:lnTo>
                    <a:pt x="74257" y="0"/>
                  </a:lnTo>
                  <a:lnTo>
                    <a:pt x="1707941" y="0"/>
                  </a:lnTo>
                  <a:lnTo>
                    <a:pt x="1782198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433114"/>
                <a:satOff val="-4282"/>
                <a:lumOff val="1007"/>
                <a:alphaOff val="0"/>
              </a:schemeClr>
            </a:fillRef>
            <a:effectRef idx="2">
              <a:schemeClr val="accent2">
                <a:hueOff val="3433114"/>
                <a:satOff val="-4282"/>
                <a:lumOff val="10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4744" tIns="22860" rIns="334746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87F5C07E-EFB0-4DAE-8132-B3E1D3877802}"/>
                </a:ext>
              </a:extLst>
            </p:cNvPr>
            <p:cNvSpPr/>
            <p:nvPr/>
          </p:nvSpPr>
          <p:spPr>
            <a:xfrm>
              <a:off x="330724" y="5266152"/>
              <a:ext cx="1930714" cy="297112"/>
            </a:xfrm>
            <a:custGeom>
              <a:avLst/>
              <a:gdLst>
                <a:gd name="connsiteX0" fmla="*/ 0 w 1930714"/>
                <a:gd name="connsiteY0" fmla="*/ 297112 h 297112"/>
                <a:gd name="connsiteX1" fmla="*/ 74257 w 1930714"/>
                <a:gd name="connsiteY1" fmla="*/ 0 h 297112"/>
                <a:gd name="connsiteX2" fmla="*/ 1856457 w 1930714"/>
                <a:gd name="connsiteY2" fmla="*/ 0 h 297112"/>
                <a:gd name="connsiteX3" fmla="*/ 1930714 w 1930714"/>
                <a:gd name="connsiteY3" fmla="*/ 297112 h 297112"/>
                <a:gd name="connsiteX4" fmla="*/ 0 w 1930714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714" h="297112">
                  <a:moveTo>
                    <a:pt x="0" y="297112"/>
                  </a:moveTo>
                  <a:lnTo>
                    <a:pt x="74257" y="0"/>
                  </a:lnTo>
                  <a:lnTo>
                    <a:pt x="1856457" y="0"/>
                  </a:lnTo>
                  <a:lnTo>
                    <a:pt x="1930714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745215"/>
                <a:satOff val="-4671"/>
                <a:lumOff val="1098"/>
                <a:alphaOff val="0"/>
              </a:schemeClr>
            </a:fillRef>
            <a:effectRef idx="2">
              <a:schemeClr val="accent2"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735" tIns="22860" rIns="360735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751C9BBF-1E98-4EFB-995A-2F23E59EC050}"/>
                </a:ext>
              </a:extLst>
            </p:cNvPr>
            <p:cNvSpPr/>
            <p:nvPr/>
          </p:nvSpPr>
          <p:spPr>
            <a:xfrm>
              <a:off x="256466" y="5563264"/>
              <a:ext cx="2079230" cy="297112"/>
            </a:xfrm>
            <a:custGeom>
              <a:avLst/>
              <a:gdLst>
                <a:gd name="connsiteX0" fmla="*/ 0 w 2079230"/>
                <a:gd name="connsiteY0" fmla="*/ 297112 h 297112"/>
                <a:gd name="connsiteX1" fmla="*/ 74257 w 2079230"/>
                <a:gd name="connsiteY1" fmla="*/ 0 h 297112"/>
                <a:gd name="connsiteX2" fmla="*/ 2004973 w 2079230"/>
                <a:gd name="connsiteY2" fmla="*/ 0 h 297112"/>
                <a:gd name="connsiteX3" fmla="*/ 2079230 w 2079230"/>
                <a:gd name="connsiteY3" fmla="*/ 297112 h 297112"/>
                <a:gd name="connsiteX4" fmla="*/ 0 w 2079230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230" h="297112">
                  <a:moveTo>
                    <a:pt x="0" y="297112"/>
                  </a:moveTo>
                  <a:lnTo>
                    <a:pt x="74257" y="0"/>
                  </a:lnTo>
                  <a:lnTo>
                    <a:pt x="2004973" y="0"/>
                  </a:lnTo>
                  <a:lnTo>
                    <a:pt x="2079230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057316"/>
                <a:satOff val="-5060"/>
                <a:lumOff val="1190"/>
                <a:alphaOff val="0"/>
              </a:schemeClr>
            </a:fillRef>
            <a:effectRef idx="2">
              <a:schemeClr val="accent2">
                <a:hueOff val="4057316"/>
                <a:satOff val="-5060"/>
                <a:lumOff val="11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725" tIns="22860" rIns="386725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7850820C-B945-482D-AEF0-E1E5966D53BA}"/>
                </a:ext>
              </a:extLst>
            </p:cNvPr>
            <p:cNvSpPr/>
            <p:nvPr/>
          </p:nvSpPr>
          <p:spPr>
            <a:xfrm>
              <a:off x="182208" y="5860376"/>
              <a:ext cx="2227747" cy="297112"/>
            </a:xfrm>
            <a:custGeom>
              <a:avLst/>
              <a:gdLst>
                <a:gd name="connsiteX0" fmla="*/ 0 w 2227747"/>
                <a:gd name="connsiteY0" fmla="*/ 297112 h 297112"/>
                <a:gd name="connsiteX1" fmla="*/ 74257 w 2227747"/>
                <a:gd name="connsiteY1" fmla="*/ 0 h 297112"/>
                <a:gd name="connsiteX2" fmla="*/ 2153490 w 2227747"/>
                <a:gd name="connsiteY2" fmla="*/ 0 h 297112"/>
                <a:gd name="connsiteX3" fmla="*/ 2227747 w 2227747"/>
                <a:gd name="connsiteY3" fmla="*/ 297112 h 297112"/>
                <a:gd name="connsiteX4" fmla="*/ 0 w 2227747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747" h="297112">
                  <a:moveTo>
                    <a:pt x="0" y="297112"/>
                  </a:moveTo>
                  <a:lnTo>
                    <a:pt x="74257" y="0"/>
                  </a:lnTo>
                  <a:lnTo>
                    <a:pt x="2153490" y="0"/>
                  </a:lnTo>
                  <a:lnTo>
                    <a:pt x="2227747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369417"/>
                <a:satOff val="-5450"/>
                <a:lumOff val="1281"/>
                <a:alphaOff val="0"/>
              </a:schemeClr>
            </a:fillRef>
            <a:effectRef idx="2">
              <a:schemeClr val="accent2">
                <a:hueOff val="4369417"/>
                <a:satOff val="-5450"/>
                <a:lumOff val="12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16" tIns="22860" rIns="412716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B41F7547-E6C8-4899-9798-4856DB9B96F9}"/>
                </a:ext>
              </a:extLst>
            </p:cNvPr>
            <p:cNvSpPr/>
            <p:nvPr/>
          </p:nvSpPr>
          <p:spPr>
            <a:xfrm>
              <a:off x="107950" y="6157488"/>
              <a:ext cx="2376264" cy="297112"/>
            </a:xfrm>
            <a:custGeom>
              <a:avLst/>
              <a:gdLst>
                <a:gd name="connsiteX0" fmla="*/ 0 w 2376264"/>
                <a:gd name="connsiteY0" fmla="*/ 297112 h 297112"/>
                <a:gd name="connsiteX1" fmla="*/ 74257 w 2376264"/>
                <a:gd name="connsiteY1" fmla="*/ 0 h 297112"/>
                <a:gd name="connsiteX2" fmla="*/ 2302007 w 2376264"/>
                <a:gd name="connsiteY2" fmla="*/ 0 h 297112"/>
                <a:gd name="connsiteX3" fmla="*/ 2376264 w 2376264"/>
                <a:gd name="connsiteY3" fmla="*/ 297112 h 297112"/>
                <a:gd name="connsiteX4" fmla="*/ 0 w 2376264"/>
                <a:gd name="connsiteY4" fmla="*/ 297112 h 2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297112">
                  <a:moveTo>
                    <a:pt x="0" y="297112"/>
                  </a:moveTo>
                  <a:lnTo>
                    <a:pt x="74257" y="0"/>
                  </a:lnTo>
                  <a:lnTo>
                    <a:pt x="2302007" y="0"/>
                  </a:lnTo>
                  <a:lnTo>
                    <a:pt x="2376264" y="297112"/>
                  </a:lnTo>
                  <a:lnTo>
                    <a:pt x="0" y="2971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706" tIns="22860" rIns="438707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4661756" y="3861048"/>
            <a:ext cx="4482244" cy="41322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/>
          <p:cNvSpPr txBox="1"/>
          <p:nvPr/>
        </p:nvSpPr>
        <p:spPr>
          <a:xfrm>
            <a:off x="6281588" y="135215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5BA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uk-UA" sz="1400" b="1" dirty="0">
                <a:solidFill>
                  <a:srgbClr val="005BA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регіонами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6016" y="2996952"/>
            <a:ext cx="288032" cy="144016"/>
          </a:xfrm>
          <a:prstGeom prst="round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3212976"/>
            <a:ext cx="288032" cy="1440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039" y="3419326"/>
            <a:ext cx="288032" cy="144016"/>
          </a:xfrm>
          <a:prstGeom prst="roundRect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5004048" y="3212976"/>
            <a:ext cx="1301952" cy="200055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uk-UA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12 001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– 14 000 </a:t>
            </a:r>
            <a:endParaRPr lang="uk-UA" sz="10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8443" y="3412665"/>
            <a:ext cx="1368152" cy="200055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1</a:t>
            </a:r>
            <a:r>
              <a:rPr lang="uk-UA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4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 0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01</a:t>
            </a:r>
            <a:r>
              <a:rPr lang="uk-UA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– </a:t>
            </a:r>
            <a:r>
              <a:rPr lang="uk-UA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20658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7813" y="5907259"/>
            <a:ext cx="521618" cy="23482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16,1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5348" y="6195492"/>
            <a:ext cx="534083" cy="23998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16,5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54041" y="5593802"/>
            <a:ext cx="525913" cy="24982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15,7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5200" y="5301681"/>
            <a:ext cx="528179" cy="21450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14,7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6813" y="4400970"/>
            <a:ext cx="496937" cy="21701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13,0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84830" y="4691452"/>
            <a:ext cx="510826" cy="2226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13,7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84830" y="4128214"/>
            <a:ext cx="497376" cy="211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12,1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9196" y="2042545"/>
            <a:ext cx="487724" cy="24101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8,6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66350" y="2354806"/>
            <a:ext cx="466821" cy="219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9,1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42" name="TextBox 7"/>
          <p:cNvSpPr txBox="1"/>
          <p:nvPr/>
        </p:nvSpPr>
        <p:spPr>
          <a:xfrm>
            <a:off x="4751512" y="385137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5BA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uk-UA" sz="1400" b="1" dirty="0">
                <a:solidFill>
                  <a:srgbClr val="005BA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видами промислової діяльності</a:t>
            </a:r>
          </a:p>
        </p:txBody>
      </p:sp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3518547633"/>
              </p:ext>
            </p:extLst>
          </p:nvPr>
        </p:nvGraphicFramePr>
        <p:xfrm>
          <a:off x="4671377" y="4077072"/>
          <a:ext cx="1944216" cy="234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5405919" y="6019974"/>
            <a:ext cx="531684" cy="2294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16,7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13343" y="5468260"/>
            <a:ext cx="494209" cy="20814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14,5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11319" y="4888726"/>
            <a:ext cx="494209" cy="19653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14,0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415344" y="4363457"/>
            <a:ext cx="476469" cy="20694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11,1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06406" y="5919753"/>
            <a:ext cx="241690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постачання електроенергії, газу, пари та кондиційованого повітря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17417" y="4879231"/>
            <a:ext cx="262778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добувна промисловість і розроблення кар’єрів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26841" y="5502605"/>
            <a:ext cx="26277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переробна промисловість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35311" y="4341052"/>
            <a:ext cx="26484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водопостачання; каналізація, поводження з відходами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21113" y="6143243"/>
            <a:ext cx="205026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фінансова та страхова діяльність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41085" y="5318372"/>
            <a:ext cx="225602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інформація та телекомунікації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41517" y="4679606"/>
            <a:ext cx="216269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професійна, наукова та технічна діяльність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16672" y="5640861"/>
            <a:ext cx="22005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державне управління, оборона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84850" y="5056436"/>
            <a:ext cx="20882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промисловість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34817" y="4123075"/>
            <a:ext cx="7920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latin typeface="PT Sans" panose="020B0503020203020204"/>
              </a:rPr>
              <a:t>транспорт</a:t>
            </a:r>
            <a:endParaRPr lang="uk-UA" sz="1100" b="1" dirty="0">
              <a:latin typeface="PT Sans" panose="020B050302020302020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3804" y="2884173"/>
            <a:ext cx="259228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торгівля та ремонт транспортних</a:t>
            </a:r>
            <a:br>
              <a:rPr lang="uk-UA" sz="1100" b="1" dirty="0">
                <a:latin typeface="PT Sans" panose="020B0503020203020204"/>
              </a:rPr>
            </a:br>
            <a:r>
              <a:rPr lang="uk-UA" sz="1100" b="1" dirty="0">
                <a:latin typeface="PT Sans" panose="020B0503020203020204"/>
              </a:rPr>
              <a:t> засобів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84932" y="2646490"/>
            <a:ext cx="256369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надання інших видів послуг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490774" y="5892702"/>
            <a:ext cx="25922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будівництво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91255" y="1780827"/>
            <a:ext cx="24482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адміністративне обслуговування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55811" y="2381932"/>
            <a:ext cx="24482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операції з нерухомим майном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142970" y="4321914"/>
            <a:ext cx="255836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сільське, лісове та рибне господарство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41764" y="3532221"/>
            <a:ext cx="25922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мистецтво, спорт, розваги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77348" y="3842360"/>
            <a:ext cx="24482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освіта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02769" y="2091578"/>
            <a:ext cx="24482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розміщування й харчування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8824" y="3253951"/>
            <a:ext cx="24482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/>
              </a:rPr>
              <a:t>охорона здоров’я 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86" name="Овал 85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88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32656"/>
            <a:ext cx="7715274" cy="58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uk-UA" altLang="uk-UA" sz="1600" dirty="0">
                <a:solidFill>
                  <a:schemeClr val="tx2"/>
                </a:solidFill>
                <a:latin typeface="+mn-lt"/>
              </a:rPr>
              <a:t>Заробітна плата </a:t>
            </a:r>
          </a:p>
          <a:p>
            <a:pPr algn="r" eaLnBrk="1" hangingPunct="1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uk-UA" altLang="uk-UA" sz="1600" dirty="0">
                <a:solidFill>
                  <a:schemeClr val="tx2"/>
                </a:solidFill>
                <a:latin typeface="+mn-lt"/>
              </a:rPr>
              <a:t>штатних працівників, тис. грн.</a:t>
            </a:r>
          </a:p>
          <a:p>
            <a:pPr algn="r">
              <a:lnSpc>
                <a:spcPct val="70000"/>
              </a:lnSpc>
              <a:spcBef>
                <a:spcPts val="0"/>
              </a:spcBef>
              <a:buNone/>
            </a:pPr>
            <a:r>
              <a:rPr lang="uk-UA" altLang="uk-UA" sz="1100" i="1" dirty="0">
                <a:solidFill>
                  <a:schemeClr val="tx2"/>
                </a:solidFill>
              </a:rPr>
              <a:t>(за даними Державної служби статистики України)</a:t>
            </a:r>
            <a:endParaRPr lang="uk-UA" altLang="uk-UA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0" y="476672"/>
            <a:ext cx="4644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Прямоугольник 82"/>
          <p:cNvSpPr/>
          <p:nvPr/>
        </p:nvSpPr>
        <p:spPr>
          <a:xfrm>
            <a:off x="1061252" y="2652671"/>
            <a:ext cx="468516" cy="2213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9,1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60393" y="4988917"/>
            <a:ext cx="520065" cy="2525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14,7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084830" y="3833895"/>
            <a:ext cx="488920" cy="22593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12,0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055348" y="1731298"/>
            <a:ext cx="474420" cy="23862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8,4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61252" y="3212355"/>
            <a:ext cx="508216" cy="23070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9,8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9877" y="2995457"/>
            <a:ext cx="1277540" cy="200055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 </a:t>
            </a:r>
            <a:r>
              <a:rPr lang="uk-UA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 10 976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</a:rPr>
              <a:t>– 12 000</a:t>
            </a:r>
            <a:endParaRPr lang="uk-UA" sz="10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068767" y="3511296"/>
            <a:ext cx="511187" cy="22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10,0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061252" y="2931354"/>
            <a:ext cx="491736" cy="21129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PT Sans" panose="020B0503020203020204"/>
              </a:rPr>
              <a:t>9,8</a:t>
            </a:r>
            <a:endParaRPr lang="ru-RU" sz="1100" b="1" dirty="0">
              <a:solidFill>
                <a:schemeClr val="tx1"/>
              </a:solidFill>
              <a:latin typeface="PT Sans" panose="020B0503020203020204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B04F0B-0C26-4274-9263-AABF90159B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70" y="1425492"/>
            <a:ext cx="3566521" cy="23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-16282" y="2708920"/>
            <a:ext cx="914400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476672"/>
            <a:ext cx="4499992" cy="144016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Группа 26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28" name="Овал 27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30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60648"/>
            <a:ext cx="7704856" cy="8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Обсяги запланованого </a:t>
            </a:r>
            <a:endParaRPr lang="en-US" sz="1600" dirty="0">
              <a:solidFill>
                <a:schemeClr val="tx2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масового вивільнення працівників </a:t>
            </a:r>
          </a:p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у січні-жовтні 2021 року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971148"/>
              </p:ext>
            </p:extLst>
          </p:nvPr>
        </p:nvGraphicFramePr>
        <p:xfrm>
          <a:off x="188897" y="1013220"/>
          <a:ext cx="7814185" cy="1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020272" y="1556791"/>
            <a:ext cx="1934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PT Sans"/>
                <a:ea typeface="+mn-ea"/>
                <a:cs typeface="+mn-cs"/>
              </a:defRPr>
            </a:pPr>
            <a:r>
              <a:rPr lang="ru-RU" dirty="0">
                <a:solidFill>
                  <a:srgbClr val="C00000"/>
                </a:solidFill>
              </a:rPr>
              <a:t>(+7266 </a:t>
            </a:r>
            <a:r>
              <a:rPr lang="ru-RU" b="1" dirty="0">
                <a:solidFill>
                  <a:srgbClr val="C00000"/>
                </a:solidFill>
              </a:rPr>
              <a:t>осіб)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80315539"/>
              </p:ext>
            </p:extLst>
          </p:nvPr>
        </p:nvGraphicFramePr>
        <p:xfrm>
          <a:off x="-30222" y="2948702"/>
          <a:ext cx="9144000" cy="374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374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21532265"/>
              </p:ext>
            </p:extLst>
          </p:nvPr>
        </p:nvGraphicFramePr>
        <p:xfrm>
          <a:off x="5192564" y="1764498"/>
          <a:ext cx="3862188" cy="486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7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9" name="Овал 8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476672"/>
            <a:ext cx="4788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1600" y="332656"/>
            <a:ext cx="70567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600" dirty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Кількість осіб, попереджених про </a:t>
            </a:r>
          </a:p>
          <a:p>
            <a:pPr algn="r">
              <a:lnSpc>
                <a:spcPct val="90000"/>
              </a:lnSpc>
            </a:pPr>
            <a:r>
              <a:rPr lang="uk-UA" sz="1600" dirty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заплановане масове вивільнення</a:t>
            </a:r>
          </a:p>
          <a:p>
            <a:pPr algn="r">
              <a:lnSpc>
                <a:spcPct val="90000"/>
              </a:lnSpc>
            </a:pPr>
            <a:r>
              <a:rPr lang="uk-UA" sz="1600" dirty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видами економічної діяльності у січні-жовтні 2021 році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5512314"/>
              </p:ext>
            </p:extLst>
          </p:nvPr>
        </p:nvGraphicFramePr>
        <p:xfrm>
          <a:off x="89248" y="1780001"/>
          <a:ext cx="5040560" cy="471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572000" y="1281093"/>
            <a:ext cx="4572001" cy="1742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Зміна значення </a:t>
            </a:r>
          </a:p>
          <a:p>
            <a:pPr algn="ctr">
              <a:defRPr sz="1000"/>
            </a:pPr>
            <a:r>
              <a:rPr lang="uk-UA" sz="1600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(збільшення/зменшення </a:t>
            </a:r>
            <a:r>
              <a:rPr lang="uk-UA" sz="1400" i="1" u="none" strike="noStrike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до січня-жовтня 2020 року)</a:t>
            </a:r>
            <a:endParaRPr lang="uk-UA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472394" y="1023639"/>
            <a:ext cx="3862188" cy="4638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Кількість осіб</a:t>
            </a:r>
          </a:p>
        </p:txBody>
      </p:sp>
    </p:spTree>
    <p:extLst>
      <p:ext uri="{BB962C8B-B14F-4D97-AF65-F5344CB8AC3E}">
        <p14:creationId xmlns:p14="http://schemas.microsoft.com/office/powerpoint/2010/main" val="240980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9" name="Овал 8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476672"/>
            <a:ext cx="4788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1600" y="332656"/>
            <a:ext cx="705678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600" dirty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Кількість осіб, попереджених про </a:t>
            </a:r>
          </a:p>
          <a:p>
            <a:pPr algn="r">
              <a:lnSpc>
                <a:spcPct val="90000"/>
              </a:lnSpc>
            </a:pPr>
            <a:r>
              <a:rPr lang="uk-UA" sz="1600" dirty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заплановане масове вивільнення</a:t>
            </a:r>
          </a:p>
          <a:p>
            <a:pPr algn="r">
              <a:lnSpc>
                <a:spcPct val="80000"/>
              </a:lnSpc>
            </a:pPr>
            <a:r>
              <a:rPr lang="uk-UA" sz="1600" dirty="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професійними групами у січні-жовтні 2021 році</a:t>
            </a: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37803" y="1122844"/>
            <a:ext cx="3862188" cy="4638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Кількість осіб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572000" y="1199290"/>
            <a:ext cx="4464495" cy="5597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Зміна значення </a:t>
            </a:r>
          </a:p>
          <a:p>
            <a:pPr algn="ctr">
              <a:defRPr sz="1000"/>
            </a:pPr>
            <a:r>
              <a:rPr lang="uk-UA" sz="1600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(збільшення/зменшення </a:t>
            </a:r>
            <a:r>
              <a:rPr lang="uk-UA" sz="1400" i="1" u="none" strike="noStrike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до січня-жовтня 2020 року)</a:t>
            </a:r>
            <a:endParaRPr lang="uk-UA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58209295"/>
              </p:ext>
            </p:extLst>
          </p:nvPr>
        </p:nvGraphicFramePr>
        <p:xfrm>
          <a:off x="189890" y="1630573"/>
          <a:ext cx="4212445" cy="503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79413190"/>
              </p:ext>
            </p:extLst>
          </p:nvPr>
        </p:nvGraphicFramePr>
        <p:xfrm>
          <a:off x="4438340" y="1787411"/>
          <a:ext cx="4731814" cy="505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851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632446" y="1738657"/>
            <a:ext cx="5091236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/>
              <a:t>  з них, мали статус безробітного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7504" y="1196752"/>
            <a:ext cx="5616624" cy="43204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b="1" dirty="0"/>
              <a:t>Всього отримували послуги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12194" y="2208554"/>
            <a:ext cx="5616178" cy="43204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ru-RU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</a:rPr>
              <a:t>Працевлаштовано</a:t>
            </a:r>
            <a:endParaRPr lang="ru-RU" b="1" dirty="0">
              <a:solidFill>
                <a:schemeClr val="bg1"/>
              </a:solidFill>
            </a:endParaRPr>
          </a:p>
          <a:p>
            <a:pPr lvl="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20939" y="5546186"/>
            <a:ext cx="5616178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57069" y="6258741"/>
            <a:ext cx="5616178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</a:rPr>
              <a:t>Кількість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вакансій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7504" y="5565427"/>
            <a:ext cx="56161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uk-UA" b="1" dirty="0">
                <a:solidFill>
                  <a:prstClr val="white"/>
                </a:solidFill>
                <a:latin typeface="Calibri"/>
              </a:rPr>
              <a:t>К</a:t>
            </a:r>
            <a:r>
              <a:rPr kumimoji="0" lang="uk-UA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ількість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роботодавців, які співпрацювали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    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з центрами зайнятості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476672"/>
            <a:ext cx="4644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Группа 48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50" name="Овал 49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52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39" y="227080"/>
            <a:ext cx="7921554" cy="5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Надання послуг </a:t>
            </a:r>
          </a:p>
          <a:p>
            <a:pPr algn="r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Обласною службою зайнятості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64598" y="4856721"/>
            <a:ext cx="5580576" cy="3600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b="1" dirty="0"/>
              <a:t>Отримували допомогу по безробіттю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140908" y="5373216"/>
            <a:ext cx="89281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Скругленный прямоугольник 110"/>
          <p:cNvSpPr/>
          <p:nvPr/>
        </p:nvSpPr>
        <p:spPr>
          <a:xfrm>
            <a:off x="6804248" y="1196974"/>
            <a:ext cx="2231802" cy="4318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112" name="TextBox 111"/>
          <p:cNvSpPr txBox="1"/>
          <p:nvPr/>
        </p:nvSpPr>
        <p:spPr>
          <a:xfrm>
            <a:off x="7020272" y="1167205"/>
            <a:ext cx="15592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>
                <a:solidFill>
                  <a:schemeClr val="bg1"/>
                </a:solidFill>
              </a:rPr>
              <a:t>99,9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1600" dirty="0">
                <a:solidFill>
                  <a:schemeClr val="bg1"/>
                </a:solidFill>
              </a:rPr>
              <a:t>тис. осіб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804249" y="1700808"/>
            <a:ext cx="2225326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116" name="TextBox 115"/>
          <p:cNvSpPr txBox="1"/>
          <p:nvPr/>
        </p:nvSpPr>
        <p:spPr>
          <a:xfrm>
            <a:off x="6911708" y="1628426"/>
            <a:ext cx="168974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dirty="0">
                <a:solidFill>
                  <a:schemeClr val="bg1"/>
                </a:solidFill>
              </a:rPr>
              <a:t>53,9 </a:t>
            </a:r>
            <a:r>
              <a:rPr lang="uk-UA" sz="1600" b="1" dirty="0">
                <a:solidFill>
                  <a:schemeClr val="bg1"/>
                </a:solidFill>
              </a:rPr>
              <a:t>тис.</a:t>
            </a:r>
            <a:r>
              <a:rPr lang="uk-UA" sz="1600" dirty="0">
                <a:solidFill>
                  <a:schemeClr val="bg1"/>
                </a:solidFill>
              </a:rPr>
              <a:t> осіб</a:t>
            </a:r>
          </a:p>
        </p:txBody>
      </p:sp>
      <p:sp>
        <p:nvSpPr>
          <p:cNvPr id="118" name="Стрелка вправо 117"/>
          <p:cNvSpPr/>
          <p:nvPr/>
        </p:nvSpPr>
        <p:spPr>
          <a:xfrm>
            <a:off x="5796136" y="1268760"/>
            <a:ext cx="936104" cy="2204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" name="Стрелка вправо 118"/>
          <p:cNvSpPr/>
          <p:nvPr/>
        </p:nvSpPr>
        <p:spPr>
          <a:xfrm>
            <a:off x="5796136" y="1772816"/>
            <a:ext cx="936104" cy="2204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6815146" y="2206233"/>
            <a:ext cx="2232116" cy="431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6821335" y="5565427"/>
            <a:ext cx="2240031" cy="49238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6860291" y="6249508"/>
            <a:ext cx="2208717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121" name="TextBox 120"/>
          <p:cNvSpPr txBox="1"/>
          <p:nvPr/>
        </p:nvSpPr>
        <p:spPr>
          <a:xfrm>
            <a:off x="7175007" y="2978873"/>
            <a:ext cx="146657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>
                <a:solidFill>
                  <a:schemeClr val="bg1"/>
                </a:solidFill>
              </a:rPr>
              <a:t>606 </a:t>
            </a:r>
            <a:r>
              <a:rPr lang="uk-UA" sz="1600" dirty="0">
                <a:solidFill>
                  <a:schemeClr val="bg1"/>
                </a:solidFill>
              </a:rPr>
              <a:t>тис. осіб</a:t>
            </a:r>
          </a:p>
        </p:txBody>
      </p:sp>
      <p:sp>
        <p:nvSpPr>
          <p:cNvPr id="132" name="Стрелка вправо 131"/>
          <p:cNvSpPr/>
          <p:nvPr/>
        </p:nvSpPr>
        <p:spPr>
          <a:xfrm>
            <a:off x="5803707" y="2293554"/>
            <a:ext cx="936104" cy="2204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9" name="TextBox 138"/>
          <p:cNvSpPr txBox="1"/>
          <p:nvPr/>
        </p:nvSpPr>
        <p:spPr>
          <a:xfrm>
            <a:off x="6519926" y="2180118"/>
            <a:ext cx="20132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>
                <a:solidFill>
                  <a:schemeClr val="bg1"/>
                </a:solidFill>
              </a:rPr>
              <a:t> 23551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особа</a:t>
            </a: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6852016" y="4866246"/>
            <a:ext cx="2208717" cy="3600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141" name="TextBox 140"/>
          <p:cNvSpPr txBox="1"/>
          <p:nvPr/>
        </p:nvSpPr>
        <p:spPr>
          <a:xfrm>
            <a:off x="7112216" y="4818573"/>
            <a:ext cx="16535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>
                <a:solidFill>
                  <a:schemeClr val="bg1"/>
                </a:solidFill>
              </a:rPr>
              <a:t>51,1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1600" dirty="0">
                <a:solidFill>
                  <a:schemeClr val="bg1"/>
                </a:solidFill>
              </a:rPr>
              <a:t>тис. осіб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165006" y="5594655"/>
            <a:ext cx="136815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>
                <a:solidFill>
                  <a:schemeClr val="bg1"/>
                </a:solidFill>
              </a:rPr>
              <a:t>6712 од.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115797" y="6283899"/>
            <a:ext cx="146657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>
                <a:solidFill>
                  <a:schemeClr val="bg1"/>
                </a:solidFill>
              </a:rPr>
              <a:t>28530</a:t>
            </a:r>
            <a:r>
              <a:rPr lang="uk-UA" sz="1600" dirty="0">
                <a:solidFill>
                  <a:schemeClr val="bg1"/>
                </a:solidFill>
              </a:rPr>
              <a:t> од. </a:t>
            </a:r>
          </a:p>
        </p:txBody>
      </p:sp>
      <p:sp>
        <p:nvSpPr>
          <p:cNvPr id="147" name="Стрелка вправо 146"/>
          <p:cNvSpPr/>
          <p:nvPr/>
        </p:nvSpPr>
        <p:spPr>
          <a:xfrm>
            <a:off x="5803707" y="4888578"/>
            <a:ext cx="946390" cy="21924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8" name="Стрелка вправо 147"/>
          <p:cNvSpPr/>
          <p:nvPr/>
        </p:nvSpPr>
        <p:spPr>
          <a:xfrm>
            <a:off x="5818212" y="5709692"/>
            <a:ext cx="936104" cy="22043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9" name="Стрелка вправо 148"/>
          <p:cNvSpPr/>
          <p:nvPr/>
        </p:nvSpPr>
        <p:spPr>
          <a:xfrm>
            <a:off x="5845700" y="6433329"/>
            <a:ext cx="933002" cy="20128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5950" y="2756927"/>
            <a:ext cx="5040560" cy="3281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/>
              <a:t>  з них, безробітних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52018" y="2742985"/>
            <a:ext cx="2208716" cy="3420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41" name="TextBox 40"/>
          <p:cNvSpPr txBox="1"/>
          <p:nvPr/>
        </p:nvSpPr>
        <p:spPr>
          <a:xfrm>
            <a:off x="6911708" y="3058015"/>
            <a:ext cx="202466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chemeClr val="bg1"/>
                </a:solidFill>
              </a:rPr>
              <a:t>385</a:t>
            </a:r>
            <a:r>
              <a:rPr lang="uk-UA" sz="2200" dirty="0">
                <a:solidFill>
                  <a:schemeClr val="bg1"/>
                </a:solidFill>
              </a:rPr>
              <a:t> тис. осіб93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6248" y="3233773"/>
            <a:ext cx="5580576" cy="42558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b="1" dirty="0"/>
              <a:t>Проходили професійне навчання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5793421" y="2798859"/>
            <a:ext cx="946390" cy="21924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елка вправо 44"/>
          <p:cNvSpPr/>
          <p:nvPr/>
        </p:nvSpPr>
        <p:spPr>
          <a:xfrm>
            <a:off x="5803707" y="3283497"/>
            <a:ext cx="946390" cy="21924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911708" y="3231977"/>
            <a:ext cx="2208717" cy="3600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54" name="TextBox 53"/>
          <p:cNvSpPr txBox="1"/>
          <p:nvPr/>
        </p:nvSpPr>
        <p:spPr>
          <a:xfrm>
            <a:off x="6753011" y="2667325"/>
            <a:ext cx="173363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dirty="0">
                <a:solidFill>
                  <a:schemeClr val="bg1"/>
                </a:solidFill>
              </a:rPr>
              <a:t>20200</a:t>
            </a:r>
            <a:r>
              <a:rPr lang="uk-UA" sz="2200" b="1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осіб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08794" y="3190612"/>
            <a:ext cx="150110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>
                <a:solidFill>
                  <a:schemeClr val="bg1"/>
                </a:solidFill>
              </a:rPr>
              <a:t>4940</a:t>
            </a:r>
            <a:r>
              <a:rPr lang="uk-UA" dirty="0">
                <a:solidFill>
                  <a:schemeClr val="bg1"/>
                </a:solidFill>
              </a:rPr>
              <a:t> осіб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68264" y="3750392"/>
            <a:ext cx="5040560" cy="3263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/>
              <a:t>  з них, в ЦПТО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5796855" y="4402580"/>
            <a:ext cx="946390" cy="21924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43709" y="3741431"/>
            <a:ext cx="2208716" cy="3420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7143768" y="3714752"/>
            <a:ext cx="15011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1"/>
                </a:solidFill>
              </a:rPr>
              <a:t>2843 особи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3968" y="640552"/>
            <a:ext cx="444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tx2"/>
                </a:solidFill>
              </a:rPr>
              <a:t>Протягом січня</a:t>
            </a:r>
            <a:r>
              <a:rPr lang="en-US" sz="2000" b="1" dirty="0">
                <a:solidFill>
                  <a:schemeClr val="tx2"/>
                </a:solidFill>
              </a:rPr>
              <a:t>-</a:t>
            </a:r>
            <a:r>
              <a:rPr lang="uk-UA" sz="2000" b="1" dirty="0">
                <a:solidFill>
                  <a:schemeClr val="tx2"/>
                </a:solidFill>
              </a:rPr>
              <a:t>жовтня 2021 року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66791" y="4204605"/>
            <a:ext cx="5580576" cy="58047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b="1" dirty="0"/>
              <a:t>Брали участь у громадських роботах та інших роботах тимчасового характеру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34652" y="4319235"/>
            <a:ext cx="2208717" cy="3600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pPr algn="ctr"/>
            <a:endParaRPr lang="uk-UA"/>
          </a:p>
        </p:txBody>
      </p:sp>
      <p:sp>
        <p:nvSpPr>
          <p:cNvPr id="63" name="TextBox 62"/>
          <p:cNvSpPr txBox="1"/>
          <p:nvPr/>
        </p:nvSpPr>
        <p:spPr>
          <a:xfrm>
            <a:off x="7006031" y="4285084"/>
            <a:ext cx="150110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>
                <a:solidFill>
                  <a:schemeClr val="bg1"/>
                </a:solidFill>
              </a:rPr>
              <a:t>1870 </a:t>
            </a:r>
            <a:r>
              <a:rPr lang="uk-UA" dirty="0">
                <a:solidFill>
                  <a:schemeClr val="bg1"/>
                </a:solidFill>
              </a:rPr>
              <a:t> осіб</a:t>
            </a:r>
          </a:p>
        </p:txBody>
      </p:sp>
      <p:sp>
        <p:nvSpPr>
          <p:cNvPr id="64" name="Стрелка вправо 63"/>
          <p:cNvSpPr/>
          <p:nvPr/>
        </p:nvSpPr>
        <p:spPr>
          <a:xfrm>
            <a:off x="5798564" y="3812406"/>
            <a:ext cx="946390" cy="21924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70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/>
        </p:nvGraphicFramePr>
        <p:xfrm>
          <a:off x="10081" y="4149080"/>
          <a:ext cx="4572000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7"/>
          <p:cNvGrpSpPr/>
          <p:nvPr/>
        </p:nvGrpSpPr>
        <p:grpSpPr>
          <a:xfrm>
            <a:off x="8172401" y="0"/>
            <a:ext cx="963839" cy="963837"/>
            <a:chOff x="10660962" y="216462"/>
            <a:chExt cx="1140514" cy="1140512"/>
          </a:xfrm>
        </p:grpSpPr>
        <p:sp>
          <p:nvSpPr>
            <p:cNvPr id="9" name="Овал 8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32688" y="620688"/>
            <a:ext cx="457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Кількість зареєстрованих безробітних, осіб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80728"/>
          <a:ext cx="4572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620688"/>
            <a:ext cx="0" cy="623731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805" y="3759041"/>
            <a:ext cx="457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Кількість працевлаштованих осіб,  осіб</a:t>
            </a:r>
          </a:p>
          <a:p>
            <a:pPr algn="ctr"/>
            <a:r>
              <a:rPr lang="uk-UA" sz="1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(включаючи осіб, працевлаштованих до набуття статусу безробітного) </a:t>
            </a:r>
            <a:endParaRPr lang="uk-UA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3717032"/>
            <a:ext cx="4788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Кількість працевлаштованих безробітних,  осіб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6672"/>
            <a:ext cx="4644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4346204" y="603261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Кількість зареєстрованих вакансій, од.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561104" y="980728"/>
          <a:ext cx="4572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4572000" y="4137595"/>
          <a:ext cx="4572000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805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4644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8062834" y="87622"/>
            <a:ext cx="963839" cy="963837"/>
            <a:chOff x="10660962" y="216462"/>
            <a:chExt cx="1140514" cy="1140512"/>
          </a:xfrm>
        </p:grpSpPr>
        <p:sp>
          <p:nvSpPr>
            <p:cNvPr id="6" name="Овал 5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1560" y="1340768"/>
            <a:ext cx="3960440" cy="4484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800" b="1" u="none" strike="noStrike" baseline="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 видами економічної діяльності</a:t>
            </a:r>
            <a:endParaRPr lang="uk-UA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860032" y="1556792"/>
          <a:ext cx="4140968" cy="500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318448" y="1315101"/>
            <a:ext cx="3646165" cy="4675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800" b="1" u="none" strike="noStrike" baseline="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 професійними групами</a:t>
            </a:r>
            <a:endParaRPr lang="uk-UA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90" y="262225"/>
            <a:ext cx="7956376" cy="8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Працевлаштування безробітних,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(структура, %)</a:t>
            </a:r>
          </a:p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 січні-жовтні 2021 року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565005"/>
          <a:ext cx="5148064" cy="52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752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6516042" y="4425751"/>
            <a:ext cx="2376263" cy="64859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16688" y="3654275"/>
            <a:ext cx="2376959" cy="64794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0" y="72130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Станом на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 листопада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2021 року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(у </a:t>
            </a:r>
            <a:r>
              <a:rPr lang="uk-UA" sz="16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порівнянні з відповідною </a:t>
            </a:r>
            <a:r>
              <a:rPr lang="ru-RU" sz="16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датою 2020 року)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16329" y="3655389"/>
            <a:ext cx="4535488" cy="64504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151" y="3694736"/>
            <a:ext cx="3983931" cy="58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Кількість безробітних, які отримували допомогу</a:t>
            </a:r>
            <a:endParaRPr lang="uk-UA" sz="2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0176" y="3679126"/>
            <a:ext cx="1432510" cy="6663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3200" b="1" dirty="0">
                <a:solidFill>
                  <a:schemeClr val="bg1"/>
                </a:solidFill>
              </a:rPr>
              <a:t>11,5</a:t>
            </a:r>
            <a:endParaRPr lang="uk-UA" sz="2400" dirty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uk-UA" sz="2000" b="1" dirty="0">
                <a:solidFill>
                  <a:schemeClr val="bg1"/>
                </a:solidFill>
              </a:rPr>
              <a:t>тис. осіб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88262" y="4446275"/>
            <a:ext cx="4535488" cy="504750"/>
          </a:xfrm>
          <a:prstGeom prst="round2DiagRect">
            <a:avLst>
              <a:gd name="adj1" fmla="val 16667"/>
              <a:gd name="adj2" fmla="val 208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37375" y="4460345"/>
            <a:ext cx="32203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Кількість вакансій (3-ПН)</a:t>
            </a:r>
            <a:endParaRPr lang="uk-UA" sz="2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24400" y="4397631"/>
            <a:ext cx="12954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3200" b="1" dirty="0">
                <a:solidFill>
                  <a:schemeClr val="bg1"/>
                </a:solidFill>
              </a:rPr>
              <a:t>1,9</a:t>
            </a:r>
          </a:p>
          <a:p>
            <a:pPr algn="ctr">
              <a:lnSpc>
                <a:spcPct val="80000"/>
              </a:lnSpc>
            </a:pPr>
            <a:r>
              <a:rPr lang="uk-UA" sz="2000" b="1" dirty="0">
                <a:solidFill>
                  <a:schemeClr val="bg1"/>
                </a:solidFill>
              </a:rPr>
              <a:t>тис. од. </a:t>
            </a: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107950" y="1708115"/>
            <a:ext cx="4535488" cy="720080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5000"/>
              </a:lnSpc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Всього отримували послуги обласної служби зайнятості</a:t>
            </a:r>
            <a:endParaRPr lang="uk-UA" sz="2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500826" y="1785926"/>
            <a:ext cx="2376263" cy="67939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елка вправо 47"/>
          <p:cNvSpPr/>
          <p:nvPr/>
        </p:nvSpPr>
        <p:spPr>
          <a:xfrm>
            <a:off x="4658679" y="1917403"/>
            <a:ext cx="1799605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TextBox 51"/>
          <p:cNvSpPr txBox="1"/>
          <p:nvPr/>
        </p:nvSpPr>
        <p:spPr>
          <a:xfrm>
            <a:off x="7143768" y="1857364"/>
            <a:ext cx="1368153" cy="6663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3200" b="1" dirty="0">
                <a:solidFill>
                  <a:schemeClr val="bg1"/>
                </a:solidFill>
              </a:rPr>
              <a:t>14,4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uk-UA" sz="2000" b="1" dirty="0">
                <a:solidFill>
                  <a:schemeClr val="bg1"/>
                </a:solidFill>
              </a:rPr>
              <a:t>тис. осіб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476672"/>
            <a:ext cx="4644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Группа 40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53" name="Овал 52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582465" y="3777865"/>
            <a:ext cx="1377694" cy="459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uk-UA" sz="3200" b="1" dirty="0">
                <a:solidFill>
                  <a:srgbClr val="FFC000"/>
                </a:solidFill>
              </a:rPr>
              <a:t>-26,8%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39643" y="4540381"/>
            <a:ext cx="1461020" cy="459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3200" b="1" dirty="0">
                <a:solidFill>
                  <a:srgbClr val="FFC000"/>
                </a:solidFill>
              </a:rPr>
              <a:t>-26,9%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109129" y="2563075"/>
            <a:ext cx="4535488" cy="93610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Кількість безробітних</a:t>
            </a:r>
            <a:endParaRPr lang="uk-UA" sz="2200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зареєстрованих в обласній службі зайнятості</a:t>
            </a:r>
            <a:endParaRPr lang="uk-UA" sz="2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16042" y="2735872"/>
            <a:ext cx="2376264" cy="64998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6482355" y="2745315"/>
            <a:ext cx="1368153" cy="6663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3200" b="1" dirty="0">
                <a:solidFill>
                  <a:schemeClr val="bg1"/>
                </a:solidFill>
              </a:rPr>
              <a:t>12,8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uk-UA" sz="2000" b="1" dirty="0">
                <a:solidFill>
                  <a:schemeClr val="bg1"/>
                </a:solidFill>
              </a:rPr>
              <a:t>тис. осіб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2465" y="2844121"/>
            <a:ext cx="1368153" cy="4592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3200" b="1" dirty="0">
                <a:solidFill>
                  <a:srgbClr val="FFC000"/>
                </a:solidFill>
              </a:rPr>
              <a:t>-28,9%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573" y="5013176"/>
            <a:ext cx="4610107" cy="65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Кількість роботодавців, 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які створили електронні кабінети</a:t>
            </a:r>
            <a:endParaRPr lang="uk-UA" sz="2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729" y="5949280"/>
            <a:ext cx="4643438" cy="65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Кількість громадян, 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які створили електронні кабінети</a:t>
            </a:r>
            <a:endParaRPr lang="uk-UA" sz="2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4651817" y="2864645"/>
            <a:ext cx="1799605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елка вправо 48"/>
          <p:cNvSpPr/>
          <p:nvPr/>
        </p:nvSpPr>
        <p:spPr>
          <a:xfrm>
            <a:off x="4658679" y="3805500"/>
            <a:ext cx="1799605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трелка вправо 49"/>
          <p:cNvSpPr/>
          <p:nvPr/>
        </p:nvSpPr>
        <p:spPr>
          <a:xfrm>
            <a:off x="4651817" y="4545124"/>
            <a:ext cx="1799605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трелка вправо 50"/>
          <p:cNvSpPr/>
          <p:nvPr/>
        </p:nvSpPr>
        <p:spPr>
          <a:xfrm>
            <a:off x="4659521" y="5281007"/>
            <a:ext cx="1799605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88261" y="5136296"/>
            <a:ext cx="4555177" cy="658514"/>
          </a:xfrm>
          <a:prstGeom prst="round2DiagRect">
            <a:avLst>
              <a:gd name="adj1" fmla="val 16667"/>
              <a:gd name="adj2" fmla="val 208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531237" y="5195096"/>
            <a:ext cx="2361938" cy="5047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TextBox 58"/>
          <p:cNvSpPr txBox="1"/>
          <p:nvPr/>
        </p:nvSpPr>
        <p:spPr>
          <a:xfrm>
            <a:off x="6660927" y="5218463"/>
            <a:ext cx="1295449" cy="4961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3200" b="1">
                <a:solidFill>
                  <a:schemeClr val="bg1"/>
                </a:solidFill>
              </a:rPr>
              <a:t>4 </a:t>
            </a:r>
            <a:r>
              <a:rPr lang="uk-UA" sz="2000" b="1">
                <a:solidFill>
                  <a:schemeClr val="bg1"/>
                </a:solidFill>
              </a:rPr>
              <a:t>особи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3400" y="5136295"/>
            <a:ext cx="2893741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Кількість безробітних </a:t>
            </a:r>
          </a:p>
          <a:p>
            <a:pPr lvl="0">
              <a:lnSpc>
                <a:spcPct val="90000"/>
              </a:lnSpc>
            </a:pPr>
            <a:r>
              <a:rPr lang="uk-UA" sz="2200" b="1" dirty="0">
                <a:solidFill>
                  <a:schemeClr val="bg1"/>
                </a:solidFill>
                <a:cs typeface="Times New Roman" pitchFamily="18" charset="0"/>
              </a:rPr>
              <a:t>на 1 вакансію</a:t>
            </a:r>
            <a:endParaRPr lang="uk-UA" sz="2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43374" y="5260011"/>
            <a:ext cx="1019156" cy="5216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uk-UA" sz="3200" b="1" dirty="0">
                <a:solidFill>
                  <a:srgbClr val="FFC000"/>
                </a:solidFill>
              </a:rPr>
              <a:t>- 2 </a:t>
            </a:r>
            <a:r>
              <a:rPr lang="uk-UA" sz="2000" b="1" dirty="0">
                <a:solidFill>
                  <a:srgbClr val="FFC000"/>
                </a:solidFill>
              </a:rPr>
              <a:t>особи</a:t>
            </a:r>
          </a:p>
        </p:txBody>
      </p:sp>
    </p:spTree>
    <p:extLst>
      <p:ext uri="{BB962C8B-B14F-4D97-AF65-F5344CB8AC3E}">
        <p14:creationId xmlns:p14="http://schemas.microsoft.com/office/powerpoint/2010/main" val="108651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-1738" y="4077077"/>
          <a:ext cx="4571999" cy="292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572000" y="1412776"/>
            <a:ext cx="0" cy="5184874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/>
        </p:nvGraphicFramePr>
        <p:xfrm>
          <a:off x="0" y="2636912"/>
          <a:ext cx="446449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0" y="2564904"/>
            <a:ext cx="457200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4005064"/>
            <a:ext cx="457200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5649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BAA"/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b="1" dirty="0" err="1">
                <a:solidFill>
                  <a:srgbClr val="005BAA"/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віковими</a:t>
            </a:r>
            <a:r>
              <a:rPr lang="ru-RU" b="1" dirty="0">
                <a:solidFill>
                  <a:srgbClr val="005BAA"/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5BAA"/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групами</a:t>
            </a:r>
            <a:endParaRPr lang="ru-RU" sz="1400" b="1" dirty="0">
              <a:solidFill>
                <a:srgbClr val="005BAA"/>
              </a:solidFill>
              <a:latin typeface="PT Sans" panose="020B05030202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2592" y="1556792"/>
          <a:ext cx="457200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400506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BAA"/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uk-UA" b="1" dirty="0">
                <a:solidFill>
                  <a:srgbClr val="005BAA"/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освітою</a:t>
            </a:r>
            <a:endParaRPr lang="uk-UA" sz="1400" b="1" dirty="0">
              <a:solidFill>
                <a:srgbClr val="005BAA"/>
              </a:solidFill>
              <a:latin typeface="PT Sans" panose="020B05030202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738" y="13407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BAA"/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b="1" dirty="0" err="1">
                <a:solidFill>
                  <a:srgbClr val="005BAA"/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статтю</a:t>
            </a:r>
            <a:endParaRPr lang="ru-RU" sz="1400" b="1" dirty="0">
              <a:solidFill>
                <a:srgbClr val="005BAA"/>
              </a:solidFill>
              <a:latin typeface="PT Sans" panose="020B05030202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773946" y="1556792"/>
          <a:ext cx="419123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08">
                  <a:extLst>
                    <a:ext uri="{9D8B030D-6E8A-4147-A177-3AD203B41FA5}">
                      <a16:colId xmlns:a16="http://schemas.microsoft.com/office/drawing/2014/main" val="2807647376"/>
                    </a:ext>
                  </a:extLst>
                </a:gridCol>
                <a:gridCol w="2941430">
                  <a:extLst>
                    <a:ext uri="{9D8B030D-6E8A-4147-A177-3AD203B41FA5}">
                      <a16:colId xmlns:a16="http://schemas.microsoft.com/office/drawing/2014/main" val="1406610905"/>
                    </a:ext>
                  </a:extLst>
                </a:gridCol>
              </a:tblGrid>
              <a:tr h="5558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Особливі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категорії</a:t>
                      </a:r>
                      <a:endParaRPr lang="ru-RU" dirty="0">
                        <a:solidFill>
                          <a:schemeClr val="bg1"/>
                        </a:solidFill>
                        <a:latin typeface="PT Sans" panose="020B0503020203020204" pitchFamily="3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005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72017"/>
                  </a:ext>
                </a:extLst>
              </a:tr>
              <a:tr h="86814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PT Sans" panose="020B0503020203020204" pitchFamily="34" charset="-52"/>
                        </a:rPr>
                        <a:t>488</a:t>
                      </a:r>
                      <a:endParaRPr lang="uk-UA" sz="1800" b="0" dirty="0">
                        <a:solidFill>
                          <a:srgbClr val="C00000"/>
                        </a:solidFill>
                        <a:latin typeface="PT Sans" panose="020B0503020203020204" pitchFamily="34" charset="-52"/>
                      </a:endParaRPr>
                    </a:p>
                    <a:p>
                      <a:pPr algn="ctr"/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(4%)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учасників АТО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816373"/>
                  </a:ext>
                </a:extLst>
              </a:tr>
              <a:tr h="86814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PT Sans" panose="020B0503020203020204" pitchFamily="34" charset="-52"/>
                        </a:rPr>
                        <a:t>45</a:t>
                      </a:r>
                      <a:endParaRPr lang="uk-UA" sz="1800" b="0" dirty="0">
                        <a:solidFill>
                          <a:srgbClr val="C00000"/>
                        </a:solidFill>
                        <a:latin typeface="PT Sans" panose="020B0503020203020204" pitchFamily="34" charset="-52"/>
                      </a:endParaRPr>
                    </a:p>
                    <a:p>
                      <a:pPr algn="ctr"/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(0,4%)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внутрішньо переміщені особи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676604"/>
                  </a:ext>
                </a:extLst>
              </a:tr>
              <a:tr h="868147"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rgbClr val="C0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886</a:t>
                      </a:r>
                    </a:p>
                    <a:p>
                      <a:pPr algn="ctr"/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(7%)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T Sans" panose="020B0503020203020204" pitchFamily="34" charset="-52"/>
                        </a:rPr>
                        <a:t>осіб з інвалідністю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326507"/>
                  </a:ext>
                </a:extLst>
              </a:tr>
              <a:tr h="86814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PT Sans" panose="020B0503020203020204" pitchFamily="34" charset="-52"/>
                        </a:rPr>
                        <a:t>1675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(13%)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T Sans" panose="020B0503020203020204" pitchFamily="34" charset="-52"/>
                        </a:rPr>
                        <a:t>осіб, яким залишилося 10 і менше років до пенсії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4976002"/>
                  </a:ext>
                </a:extLst>
              </a:tr>
              <a:tr h="86814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PT Sans" panose="020B0503020203020204" pitchFamily="34" charset="-52"/>
                        </a:rPr>
                        <a:t>59</a:t>
                      </a:r>
                      <a:endParaRPr lang="uk-UA" sz="1800" b="0" dirty="0">
                        <a:solidFill>
                          <a:srgbClr val="C00000"/>
                        </a:solidFill>
                        <a:latin typeface="PT Sans" panose="020B0503020203020204" pitchFamily="34" charset="-52"/>
                      </a:endParaRPr>
                    </a:p>
                    <a:p>
                      <a:pPr algn="ctr"/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(0,4%)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T Sans" panose="020B0503020203020204" pitchFamily="34" charset="-52"/>
                        </a:rPr>
                        <a:t>випускників навчального закладу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291944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0" y="476672"/>
            <a:ext cx="4644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Группа 18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20" name="Овал 19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22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60648"/>
            <a:ext cx="7884368" cy="8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rgbClr val="005BA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Окремі характеристики </a:t>
            </a:r>
          </a:p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rgbClr val="005BA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зареєстрованих безробітних</a:t>
            </a:r>
          </a:p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rgbClr val="005BA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станом на 1</a:t>
            </a:r>
            <a:r>
              <a:rPr lang="uk-UA" sz="16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600" dirty="0">
                <a:solidFill>
                  <a:srgbClr val="005BA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листопада 2021 року </a:t>
            </a:r>
          </a:p>
        </p:txBody>
      </p:sp>
    </p:spTree>
    <p:extLst>
      <p:ext uri="{BB962C8B-B14F-4D97-AF65-F5344CB8AC3E}">
        <p14:creationId xmlns:p14="http://schemas.microsoft.com/office/powerpoint/2010/main" val="45353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690878" y="1577177"/>
            <a:ext cx="0" cy="518457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/>
        </p:nvGraphicFramePr>
        <p:xfrm>
          <a:off x="4788176" y="2158117"/>
          <a:ext cx="1991504" cy="4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37871" y="4967415"/>
            <a:ext cx="21821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тимчасове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розміщування</a:t>
            </a:r>
            <a:r>
              <a:rPr lang="ru-RU" sz="1100" b="1" dirty="0">
                <a:latin typeface="PT Sans" panose="020B0503020203020204" pitchFamily="34" charset="-52"/>
              </a:rPr>
              <a:t> й </a:t>
            </a:r>
            <a:r>
              <a:rPr lang="ru-RU" sz="1100" b="1" dirty="0" err="1">
                <a:latin typeface="PT Sans" panose="020B0503020203020204" pitchFamily="34" charset="-52"/>
              </a:rPr>
              <a:t>організація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харчування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8572" y="4341655"/>
            <a:ext cx="16894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Фахівці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226952" y="1577177"/>
          <a:ext cx="2376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42181" y="2333169"/>
            <a:ext cx="288032" cy="1692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4,3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1604" y="1643050"/>
            <a:ext cx="256686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фінансова та страхова діяльність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3108" y="6442752"/>
            <a:ext cx="36004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21,8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71670" y="4000504"/>
            <a:ext cx="257176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водопостачання</a:t>
            </a:r>
            <a:r>
              <a:rPr lang="ru-RU" sz="1100" b="1" dirty="0">
                <a:latin typeface="PT Sans" panose="020B0503020203020204" pitchFamily="34" charset="-52"/>
              </a:rPr>
              <a:t>; </a:t>
            </a:r>
            <a:r>
              <a:rPr lang="ru-RU" sz="1100" b="1" dirty="0" err="1">
                <a:latin typeface="PT Sans" panose="020B0503020203020204" pitchFamily="34" charset="-52"/>
              </a:rPr>
              <a:t>каналізація</a:t>
            </a:r>
            <a:r>
              <a:rPr lang="ru-RU" sz="1100" b="1" dirty="0">
                <a:latin typeface="PT Sans" panose="020B0503020203020204" pitchFamily="34" charset="-52"/>
              </a:rPr>
              <a:t>, </a:t>
            </a:r>
            <a:r>
              <a:rPr lang="ru-RU" sz="1100" b="1" dirty="0" err="1">
                <a:latin typeface="PT Sans" panose="020B0503020203020204" pitchFamily="34" charset="-52"/>
              </a:rPr>
              <a:t>поводження</a:t>
            </a:r>
            <a:r>
              <a:rPr lang="ru-RU" sz="1100" b="1" dirty="0">
                <a:latin typeface="PT Sans" panose="020B0503020203020204" pitchFamily="34" charset="-52"/>
              </a:rPr>
              <a:t> з </a:t>
            </a:r>
            <a:r>
              <a:rPr lang="ru-RU" sz="1100" b="1" dirty="0" err="1">
                <a:latin typeface="PT Sans" panose="020B0503020203020204" pitchFamily="34" charset="-52"/>
              </a:rPr>
              <a:t>відходами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70309" y="5729962"/>
            <a:ext cx="211187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оптова</a:t>
            </a:r>
            <a:r>
              <a:rPr lang="ru-RU" sz="1100" b="1" dirty="0">
                <a:latin typeface="PT Sans" panose="020B0503020203020204" pitchFamily="34" charset="-52"/>
              </a:rPr>
              <a:t> та </a:t>
            </a:r>
            <a:r>
              <a:rPr lang="ru-RU" sz="1100" b="1" dirty="0" err="1">
                <a:latin typeface="PT Sans" panose="020B0503020203020204" pitchFamily="34" charset="-52"/>
              </a:rPr>
              <a:t>роздрібна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торгівля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18362" y="5415117"/>
            <a:ext cx="191879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державне управління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14546" y="4429132"/>
            <a:ext cx="164991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охорона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здоров'я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14480" y="2643182"/>
            <a:ext cx="27708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latin typeface="PT Sans" panose="020B0503020203020204" pitchFamily="34" charset="-52"/>
              </a:rPr>
              <a:t>транспорт, </a:t>
            </a:r>
            <a:r>
              <a:rPr lang="ru-RU" sz="1100" b="1" dirty="0" err="1">
                <a:latin typeface="PT Sans" panose="020B0503020203020204" pitchFamily="34" charset="-52"/>
              </a:rPr>
              <a:t>складське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господарство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43042" y="2214554"/>
            <a:ext cx="259685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діяльність</a:t>
            </a:r>
            <a:r>
              <a:rPr lang="ru-RU" sz="1100" b="1" dirty="0">
                <a:latin typeface="PT Sans" panose="020B0503020203020204" pitchFamily="34" charset="-52"/>
              </a:rPr>
              <a:t> у </a:t>
            </a:r>
            <a:r>
              <a:rPr lang="ru-RU" sz="1100" b="1" dirty="0" err="1">
                <a:latin typeface="PT Sans" panose="020B0503020203020204" pitchFamily="34" charset="-52"/>
              </a:rPr>
              <a:t>сфері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адміністративного</a:t>
            </a:r>
            <a:r>
              <a:rPr lang="ru-RU" sz="1100" b="1" dirty="0">
                <a:latin typeface="PT Sans" panose="020B0503020203020204" pitchFamily="34" charset="-52"/>
              </a:rPr>
              <a:t> та </a:t>
            </a:r>
            <a:r>
              <a:rPr lang="ru-RU" sz="1100" b="1" dirty="0" err="1">
                <a:latin typeface="PT Sans" panose="020B0503020203020204" pitchFamily="34" charset="-52"/>
              </a:rPr>
              <a:t>допоміжного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обслуговування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1604" y="1928802"/>
            <a:ext cx="28707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інформація</a:t>
            </a:r>
            <a:r>
              <a:rPr lang="ru-RU" sz="1100" b="1" dirty="0">
                <a:latin typeface="PT Sans" panose="020B0503020203020204" pitchFamily="34" charset="-52"/>
              </a:rPr>
              <a:t> та </a:t>
            </a:r>
            <a:r>
              <a:rPr lang="ru-RU" sz="1100" b="1" dirty="0" err="1">
                <a:latin typeface="PT Sans" panose="020B0503020203020204" pitchFamily="34" charset="-52"/>
              </a:rPr>
              <a:t>телекомунікації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32866" y="6086357"/>
            <a:ext cx="19260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сільське господарство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722" y="6442752"/>
            <a:ext cx="18664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переробна промисловість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00232" y="3714752"/>
            <a:ext cx="15841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будівництво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85984" y="4714884"/>
            <a:ext cx="187214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освіта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7356" y="3000372"/>
            <a:ext cx="24631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професійна</a:t>
            </a:r>
            <a:r>
              <a:rPr lang="ru-RU" sz="1100" b="1" dirty="0">
                <a:latin typeface="PT Sans" panose="020B0503020203020204" pitchFamily="34" charset="-52"/>
              </a:rPr>
              <a:t>, </a:t>
            </a:r>
            <a:r>
              <a:rPr lang="ru-RU" sz="1100" b="1" dirty="0" err="1">
                <a:latin typeface="PT Sans" panose="020B0503020203020204" pitchFamily="34" charset="-52"/>
              </a:rPr>
              <a:t>наукова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діяльність</a:t>
            </a:r>
            <a:endParaRPr lang="ru-RU" sz="1100" b="1" dirty="0">
              <a:latin typeface="PT Sans" panose="020B0503020203020204" pitchFamily="34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12783" y="5784627"/>
            <a:ext cx="33111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16,2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20656" y="6108007"/>
            <a:ext cx="32323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17,9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6136" y="5409223"/>
            <a:ext cx="33790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10,1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31208" y="4397917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4,8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31208" y="4084368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3,9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31725" y="3740925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3,9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49385" y="3369655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3,5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41072" y="3073722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2,2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71232" y="2354159"/>
            <a:ext cx="23941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1.5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22617" y="5076178"/>
            <a:ext cx="288032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5,5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59632" y="1993656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1,1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41589" y="2683111"/>
            <a:ext cx="288032" cy="16927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1,9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29305" y="1664888"/>
            <a:ext cx="312600" cy="1692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1,0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1246555" y="120758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u="sng" dirty="0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За видами економічної діяльності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03312" y="1215527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400" b="1" u="sng" dirty="0" err="1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професійними</a:t>
            </a: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sng" dirty="0" err="1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групами</a:t>
            </a:r>
            <a:endParaRPr lang="ru-RU" sz="1400" b="1" u="sng" dirty="0">
              <a:solidFill>
                <a:schemeClr val="tx2">
                  <a:lumMod val="50000"/>
                </a:schemeClr>
              </a:solidFill>
              <a:latin typeface="PT Sans" panose="020B05030202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11803" y="3356992"/>
            <a:ext cx="303231" cy="1692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8,1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7002" y="2862895"/>
            <a:ext cx="288032" cy="1692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7,4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09503" y="4388117"/>
            <a:ext cx="300561" cy="1692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10,3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09503" y="4906531"/>
            <a:ext cx="307829" cy="1692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12,1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40606" y="5421496"/>
            <a:ext cx="306244" cy="1692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12,6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19804" y="3862109"/>
            <a:ext cx="323258" cy="1692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8,3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46059" y="6431731"/>
            <a:ext cx="323258" cy="1692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22,3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53974" y="5936461"/>
            <a:ext cx="307427" cy="1692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14,7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43636" y="3357562"/>
            <a:ext cx="25396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Професіонали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04186" y="2316103"/>
            <a:ext cx="25549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Технічні службовці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29388" y="4857760"/>
            <a:ext cx="20909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Працівники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сфери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торгівлі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56487" y="2842974"/>
            <a:ext cx="172717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Службовці</a:t>
            </a:r>
            <a:r>
              <a:rPr lang="ru-RU" sz="1100" b="1" dirty="0">
                <a:latin typeface="PT Sans" panose="020B0503020203020204" pitchFamily="34" charset="-52"/>
              </a:rPr>
              <a:t>, </a:t>
            </a:r>
            <a:r>
              <a:rPr lang="ru-RU" sz="1100" b="1" dirty="0" err="1">
                <a:latin typeface="PT Sans" panose="020B0503020203020204" pitchFamily="34" charset="-52"/>
              </a:rPr>
              <a:t>керівники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215074" y="3786190"/>
            <a:ext cx="27912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Кваліфіковані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робітники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сільського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господарства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43702" y="5786454"/>
            <a:ext cx="20909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Робітники з обслуговування,</a:t>
            </a:r>
          </a:p>
          <a:p>
            <a:r>
              <a:rPr lang="uk-UA" sz="1100" b="1" dirty="0">
                <a:latin typeface="PT Sans" panose="020B0503020203020204" pitchFamily="34" charset="-52"/>
              </a:rPr>
              <a:t>  експлуатації устаткування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00247" y="5313426"/>
            <a:ext cx="23668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Кваліфіковані робітники з інструментом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827200" y="6435972"/>
            <a:ext cx="235694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Найпростіші професії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37155" y="95374"/>
            <a:ext cx="385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>
                <a:solidFill>
                  <a:schemeClr val="tx2"/>
                </a:solidFill>
              </a:rPr>
              <a:t>Структура безробітних, </a:t>
            </a:r>
          </a:p>
          <a:p>
            <a:pPr algn="r"/>
            <a:r>
              <a:rPr lang="uk-UA" sz="1600" dirty="0">
                <a:solidFill>
                  <a:schemeClr val="tx2"/>
                </a:solidFill>
              </a:rPr>
              <a:t>зареєстрованих у центрах зайнятості, станом на 1 листопада 2021 року, %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8121010" y="0"/>
            <a:ext cx="963839" cy="963837"/>
            <a:chOff x="10660962" y="216462"/>
            <a:chExt cx="1140514" cy="1140512"/>
          </a:xfrm>
        </p:grpSpPr>
        <p:sp>
          <p:nvSpPr>
            <p:cNvPr id="100" name="Овал 99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02" name="Прямоугольник 101"/>
          <p:cNvSpPr/>
          <p:nvPr/>
        </p:nvSpPr>
        <p:spPr>
          <a:xfrm>
            <a:off x="0" y="446855"/>
            <a:ext cx="4644008" cy="173833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230554" y="4741927"/>
            <a:ext cx="288032" cy="1720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4,9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928794" y="3357562"/>
            <a:ext cx="309562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постачання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електроенергії</a:t>
            </a:r>
            <a:r>
              <a:rPr lang="ru-RU" sz="1100" b="1" dirty="0">
                <a:latin typeface="PT Sans" panose="020B0503020203020204" pitchFamily="34" charset="-52"/>
              </a:rPr>
              <a:t>, газу 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2018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664"/>
            <a:ext cx="7715274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uk-UA" altLang="uk-UA" sz="1800" dirty="0">
                <a:solidFill>
                  <a:schemeClr val="tx2"/>
                </a:solidFill>
                <a:latin typeface="PT Sans" pitchFamily="34" charset="-52"/>
              </a:rPr>
              <a:t>Ситуація на ринку праці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9" name="Овал 8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476672"/>
            <a:ext cx="5076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7504" y="1031193"/>
            <a:ext cx="4464496" cy="568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latin typeface="PT Sans" panose="020B0503020203020204" pitchFamily="34" charset="-52"/>
              </a:rPr>
              <a:t>      </a:t>
            </a:r>
            <a:r>
              <a:rPr lang="uk-UA" sz="1400" b="1" dirty="0">
                <a:solidFill>
                  <a:schemeClr val="tx2"/>
                </a:solidFill>
                <a:latin typeface="PT Sans" panose="020B0503020203020204" pitchFamily="34" charset="-52"/>
              </a:rPr>
              <a:t>Щодо зайнятості населення.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За даними Головного управління статистики у Вінницькій області, кількість зайнятого населення у віці 15-70 років протягом 2020 року, у порівнянні з 2019 роком, скоротилася на 25,8 тис. осіб та становила 634,9 тис. осіб. Рівень зайнятості населення у віці 15-70 років скоротився з 58,0% до 56,2%.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Відповідно до щорічних даних Головного управління статистики у Вінницькій області, протягом 2019-2020 рр. зміни в показниках зайнятості населення відбулися як у міських  поселеннях, так і в сільській  місцевості; як серед жінок, так і серед чоловіків. У міських поселеннях  кількість зайнятого населення у віці 15-70 років зменшилась на 23,9 тис. осіб (до 325,6 тис. осіб), рівень зайнятості скоротився з 58,1% до 54,4%. У сільській місцевості - кількість зайнятого населення зменшилась на 1,9 тис. осіб (до 309,3 тис. осіб), а рівень зайнятості </a:t>
            </a:r>
            <a:r>
              <a:rPr lang="uk-UA" sz="1400" b="1" dirty="0">
                <a:solidFill>
                  <a:schemeClr val="tx2"/>
                </a:solidFill>
                <a:latin typeface="PT Sans" panose="020B0503020203020204" pitchFamily="34" charset="-52"/>
              </a:rPr>
              <a:t>зріс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з 57,8% до 58,2%.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 Серед жінок кількість зайнятого населення у віці  15-70 років скоротилася на 19,6 тис. осіб (до 297,5 тис. осіб), а рівень зайнятості зменшився з 53,2% до 50,4%. Серед чоловіків - кількість зайнятого населення скоротилась    на    6,2 тис.   осіб     (до    337,4 тис.  осіб),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6504" y="1018618"/>
            <a:ext cx="4499992" cy="570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uk-UA" sz="1400" b="1" dirty="0">
                <a:solidFill>
                  <a:schemeClr val="tx2"/>
                </a:solidFill>
                <a:latin typeface="PT Sans" panose="020B0503020203020204" pitchFamily="34" charset="-52"/>
              </a:rPr>
              <a:t>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а рівень зайнятості зменшився з 63,2% до 62,5%.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  </a:t>
            </a:r>
            <a:r>
              <a:rPr lang="uk-UA" sz="1400" b="1" dirty="0">
                <a:solidFill>
                  <a:schemeClr val="tx2"/>
                </a:solidFill>
                <a:latin typeface="PT Sans" panose="020B0503020203020204" pitchFamily="34" charset="-52"/>
              </a:rPr>
              <a:t>Щодо обсягів безробіття (за методологією МОП).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Кількість безробітного населення (за методологією МОП) у віці 15-70 років протягом 2020 року, у порівнянні з 2019 роком, зросла на 7,1 тис. осіб та становила 75,8 тис. осіб.  Рівень безробіття  населення  (за  методологією  МОП)  у  віці 15-70 років зріс з 9,4% до 10,7% робочої сили.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Рівень безробіття в країнах Європейського союзу за цей період зріс з 6,2% до 7,4%, а в Україні – з 8,2% до 9,5%.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Відповідно до щорічних даних Головного управління статистики у Вінницькій області, протягом 2019-2020 рр. зміни обсягів та рівня безробіття відбулися як у міських поселеннях та у сільській місцевості; так </a:t>
            </a:r>
            <a:b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</a:b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і серед жінок та чоловіків. У міських поселеннях кількість безробітного населення у віці 15-70 років зросла на 1,6 тис. осіб (до 41,4 тис. осіб), рівень безробіття зріс з 10,2% до 11,3%.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У сільській місцевості - кількість безробітного населення зросла на 5,5 тис. осіб (до 34,4 тис. осіб), рівень безробіття зріс з 8,5% до 10,0% робочої сили. </a:t>
            </a:r>
          </a:p>
        </p:txBody>
      </p:sp>
    </p:spTree>
    <p:extLst>
      <p:ext uri="{BB962C8B-B14F-4D97-AF65-F5344CB8AC3E}">
        <p14:creationId xmlns:p14="http://schemas.microsoft.com/office/powerpoint/2010/main" val="75310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9" name="Овал 8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476672"/>
            <a:ext cx="3528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/>
        </p:nvGraphicFramePr>
        <p:xfrm>
          <a:off x="107504" y="476672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28433" y="367084"/>
            <a:ext cx="4603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solidFill>
                  <a:schemeClr val="tx2"/>
                </a:solidFill>
              </a:rPr>
              <a:t>Структура безробітних, які отримували допомогу</a:t>
            </a:r>
          </a:p>
          <a:p>
            <a:pPr algn="r"/>
            <a:r>
              <a:rPr lang="uk-UA" sz="1600" dirty="0">
                <a:solidFill>
                  <a:schemeClr val="tx2"/>
                </a:solidFill>
              </a:rPr>
              <a:t>станом на кінець жовтня 2021 року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7950" y="3861048"/>
            <a:ext cx="89281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0" y="3789040"/>
          <a:ext cx="914400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3891201"/>
            <a:ext cx="6578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tx2"/>
                </a:solidFill>
              </a:rPr>
              <a:t>Кількість  безробітних, які отримували допомогу, тис. осіб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196317"/>
            <a:ext cx="827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tx2">
                    <a:lumMod val="50000"/>
                  </a:schemeClr>
                </a:solidFill>
              </a:rPr>
              <a:t>26,3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395288" y="6309320"/>
            <a:ext cx="511281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683521" y="6443685"/>
            <a:ext cx="827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2021 рік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081CA75-8CFF-46B6-8794-B72BC5C15B24}"/>
              </a:ext>
            </a:extLst>
          </p:cNvPr>
          <p:cNvSpPr/>
          <p:nvPr/>
        </p:nvSpPr>
        <p:spPr>
          <a:xfrm>
            <a:off x="1691680" y="4314581"/>
            <a:ext cx="523788" cy="338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2">
                    <a:lumMod val="50000"/>
                  </a:schemeClr>
                </a:solidFill>
              </a:rPr>
              <a:t>23,1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E757FBF-F314-4526-B99F-DEDC4662C886}"/>
              </a:ext>
            </a:extLst>
          </p:cNvPr>
          <p:cNvSpPr/>
          <p:nvPr/>
        </p:nvSpPr>
        <p:spPr>
          <a:xfrm>
            <a:off x="2971598" y="4653136"/>
            <a:ext cx="556402" cy="229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16,6</a:t>
            </a:r>
          </a:p>
        </p:txBody>
      </p:sp>
    </p:spTree>
    <p:extLst>
      <p:ext uri="{BB962C8B-B14F-4D97-AF65-F5344CB8AC3E}">
        <p14:creationId xmlns:p14="http://schemas.microsoft.com/office/powerpoint/2010/main" val="1821382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121010" y="0"/>
            <a:ext cx="963839" cy="963837"/>
            <a:chOff x="10660962" y="216462"/>
            <a:chExt cx="1140514" cy="1140512"/>
          </a:xfrm>
        </p:grpSpPr>
        <p:sp>
          <p:nvSpPr>
            <p:cNvPr id="9" name="Овал 8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446855"/>
            <a:ext cx="4716016" cy="173833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Схема 11"/>
          <p:cNvGraphicFramePr/>
          <p:nvPr/>
        </p:nvGraphicFramePr>
        <p:xfrm>
          <a:off x="4788024" y="3789040"/>
          <a:ext cx="194421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28547" y="4673780"/>
            <a:ext cx="18433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тимчасове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розміщування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79512" y="1484784"/>
          <a:ext cx="23762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14480" y="2285992"/>
            <a:ext cx="251601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транспорт, складське господарство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5802" y="6133915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21,8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1539" y="3698131"/>
            <a:ext cx="17636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охорона здоров'я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3108" y="4357694"/>
            <a:ext cx="18573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 інші види діяльності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8860" y="5357826"/>
            <a:ext cx="18852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торгівля та ремонт </a:t>
            </a:r>
          </a:p>
          <a:p>
            <a:r>
              <a:rPr lang="uk-UA" sz="1100" b="1" dirty="0">
                <a:latin typeface="PT Sans" panose="020B0503020203020204" pitchFamily="34" charset="-52"/>
              </a:rPr>
              <a:t>  транспортних засобів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71670" y="4000504"/>
            <a:ext cx="14686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освіта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0298" y="5786454"/>
            <a:ext cx="18356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сільське господарство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12253" y="2993788"/>
            <a:ext cx="320885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постачання електроенергії, газу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8794" y="3357562"/>
            <a:ext cx="25922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будівництво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9940" y="1956636"/>
            <a:ext cx="3065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   </a:t>
            </a:r>
            <a:r>
              <a:rPr lang="ru-RU" sz="1100" b="1" dirty="0" err="1">
                <a:latin typeface="PT Sans" panose="020B0503020203020204" pitchFamily="34" charset="-52"/>
              </a:rPr>
              <a:t>діяльність</a:t>
            </a:r>
            <a:r>
              <a:rPr lang="ru-RU" sz="1100" b="1" dirty="0">
                <a:latin typeface="PT Sans" panose="020B0503020203020204" pitchFamily="34" charset="-52"/>
              </a:rPr>
              <a:t> у </a:t>
            </a:r>
            <a:r>
              <a:rPr lang="ru-RU" sz="1100" b="1" dirty="0" err="1">
                <a:latin typeface="PT Sans" panose="020B0503020203020204" pitchFamily="34" charset="-52"/>
              </a:rPr>
              <a:t>сфері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адмін</a:t>
            </a:r>
            <a:r>
              <a:rPr lang="ru-RU" sz="1100" b="1" dirty="0">
                <a:latin typeface="PT Sans" panose="020B0503020203020204" pitchFamily="34" charset="-52"/>
              </a:rPr>
              <a:t>. </a:t>
            </a:r>
            <a:r>
              <a:rPr lang="ru-RU" sz="1100" b="1" dirty="0" err="1">
                <a:latin typeface="PT Sans" panose="020B0503020203020204" pitchFamily="34" charset="-52"/>
              </a:rPr>
              <a:t>обслуговування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2410" y="6119090"/>
            <a:ext cx="19431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переробна промисловість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5984" y="5072074"/>
            <a:ext cx="17636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державне управління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0112" y="6232909"/>
            <a:ext cx="344048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24,9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4480" y="2643182"/>
            <a:ext cx="24482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професійна</a:t>
            </a:r>
            <a:r>
              <a:rPr lang="ru-RU" sz="1100" b="1" dirty="0">
                <a:latin typeface="PT Sans" panose="020B0503020203020204" pitchFamily="34" charset="-52"/>
              </a:rPr>
              <a:t>, </a:t>
            </a:r>
            <a:r>
              <a:rPr lang="ru-RU" sz="1100" b="1" dirty="0" err="1">
                <a:latin typeface="PT Sans" panose="020B0503020203020204" pitchFamily="34" charset="-52"/>
              </a:rPr>
              <a:t>наукова</a:t>
            </a:r>
            <a:r>
              <a:rPr lang="ru-RU" sz="1100" b="1" dirty="0">
                <a:latin typeface="PT Sans" panose="020B0503020203020204" pitchFamily="34" charset="-52"/>
              </a:rPr>
              <a:t> </a:t>
            </a:r>
            <a:r>
              <a:rPr lang="ru-RU" sz="1100" b="1" dirty="0" err="1">
                <a:latin typeface="PT Sans" panose="020B0503020203020204" pitchFamily="34" charset="-52"/>
              </a:rPr>
              <a:t>діяльність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1604" y="1500174"/>
            <a:ext cx="288032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>
                <a:latin typeface="PT Sans" panose="020B0503020203020204" pitchFamily="34" charset="-52"/>
              </a:rPr>
              <a:t>водопостачання</a:t>
            </a:r>
            <a:r>
              <a:rPr lang="ru-RU" sz="1100" b="1" dirty="0">
                <a:latin typeface="PT Sans" panose="020B0503020203020204" pitchFamily="34" charset="-52"/>
              </a:rPr>
              <a:t>; </a:t>
            </a:r>
            <a:r>
              <a:rPr lang="ru-RU" sz="1100" b="1" dirty="0" err="1">
                <a:latin typeface="PT Sans" panose="020B0503020203020204" pitchFamily="34" charset="-52"/>
              </a:rPr>
              <a:t>каналізація</a:t>
            </a:r>
            <a:r>
              <a:rPr lang="ru-RU" sz="1100" b="1" dirty="0">
                <a:latin typeface="PT Sans" panose="020B0503020203020204" pitchFamily="34" charset="-52"/>
              </a:rPr>
              <a:t>, </a:t>
            </a:r>
            <a:r>
              <a:rPr lang="ru-RU" sz="1100" b="1" dirty="0" err="1">
                <a:latin typeface="PT Sans" panose="020B0503020203020204" pitchFamily="34" charset="-52"/>
              </a:rPr>
              <a:t>поводження</a:t>
            </a:r>
            <a:r>
              <a:rPr lang="ru-RU" sz="1100" b="1" dirty="0">
                <a:latin typeface="PT Sans" panose="020B0503020203020204" pitchFamily="34" charset="-52"/>
              </a:rPr>
              <a:t> з </a:t>
            </a:r>
            <a:r>
              <a:rPr lang="ru-RU" sz="1100" b="1" dirty="0" err="1">
                <a:latin typeface="PT Sans" panose="020B0503020203020204" pitchFamily="34" charset="-52"/>
              </a:rPr>
              <a:t>відходами</a:t>
            </a:r>
            <a:endParaRPr lang="uk-UA" sz="1100" b="1" dirty="0">
              <a:latin typeface="PT Sans" panose="020B0503020203020204" pitchFamily="34" charset="-52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213057" y="1193836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видами економічної діяльності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45785" y="5440176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16,0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5242" y="4719528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5,5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9253" y="4411183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4,9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64224" y="4051797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4,9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64224" y="5089930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10,1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87624" y="2675324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2,2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45242" y="5783285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17,9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2295" y="3348525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3,9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8362" y="3014660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3,5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7623" y="1646087"/>
            <a:ext cx="353565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1,1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91700" y="2336832"/>
            <a:ext cx="288032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1,9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62093" y="3684730"/>
            <a:ext cx="288032" cy="1692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4,8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19004" y="1998093"/>
            <a:ext cx="288032" cy="1692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1,5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641935" y="1132971"/>
            <a:ext cx="0" cy="518457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16016" y="3429000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u="sng" dirty="0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За професійними групами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28682" y="5550423"/>
            <a:ext cx="250222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працівники сфери торгівлі та  послуг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86512" y="5000636"/>
            <a:ext cx="13836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професіонали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16248" y="6203729"/>
            <a:ext cx="248290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робітники з обслуговування,</a:t>
            </a:r>
          </a:p>
          <a:p>
            <a:r>
              <a:rPr lang="uk-UA" sz="1100" b="1" dirty="0">
                <a:latin typeface="PT Sans" panose="020B0503020203020204" pitchFamily="34" charset="-52"/>
              </a:rPr>
              <a:t>  експлуатації устаткування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81448" y="5827300"/>
            <a:ext cx="250222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кваліфіковані робітники </a:t>
            </a:r>
          </a:p>
          <a:p>
            <a:r>
              <a:rPr lang="uk-UA" sz="1100" b="1" dirty="0">
                <a:latin typeface="PT Sans" panose="020B0503020203020204" pitchFamily="34" charset="-52"/>
              </a:rPr>
              <a:t>  з інструментом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63659" y="4717147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фахівці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29388" y="5286388"/>
            <a:ext cx="1864350" cy="175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найпростіші професії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96168" y="4146829"/>
            <a:ext cx="14401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технічні службовці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94505" y="4437100"/>
            <a:ext cx="26277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службовці та керівники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47560" y="3763779"/>
            <a:ext cx="203221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100" b="1" dirty="0">
                <a:latin typeface="PT Sans" panose="020B0503020203020204" pitchFamily="34" charset="-52"/>
              </a:rPr>
              <a:t>кваліфіковані робітники </a:t>
            </a:r>
          </a:p>
          <a:p>
            <a:r>
              <a:rPr lang="uk-UA" sz="1100" b="1" dirty="0">
                <a:latin typeface="PT Sans" panose="020B0503020203020204" pitchFamily="34" charset="-52"/>
              </a:rPr>
              <a:t>сільського господарства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64236" y="5948890"/>
            <a:ext cx="341000" cy="1719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19,6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52135" y="5352290"/>
            <a:ext cx="344047" cy="1757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10,7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68551" y="4772772"/>
            <a:ext cx="336685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9,7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91748" y="5658023"/>
            <a:ext cx="32397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13,6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62172" y="4451630"/>
            <a:ext cx="32397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6,5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94605" y="4164187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3,1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06609" y="3869749"/>
            <a:ext cx="28803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1,3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1190" y="5053369"/>
            <a:ext cx="344046" cy="1692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1100" b="1" dirty="0">
                <a:latin typeface="PT Sans" panose="020B0503020203020204" pitchFamily="34" charset="-52"/>
              </a:rPr>
              <a:t>10,6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4643438" y="3429000"/>
            <a:ext cx="424973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Диаграмма 63"/>
          <p:cNvGraphicFramePr/>
          <p:nvPr/>
        </p:nvGraphicFramePr>
        <p:xfrm>
          <a:off x="4934980" y="1484784"/>
          <a:ext cx="4211960" cy="190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076056" y="119675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розмірами</a:t>
            </a:r>
            <a:r>
              <a:rPr lang="ru-RU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заробітної</a:t>
            </a:r>
            <a:r>
              <a:rPr lang="ru-RU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16679" y="58289"/>
            <a:ext cx="472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>
                <a:solidFill>
                  <a:schemeClr val="tx2"/>
                </a:solidFill>
              </a:rPr>
              <a:t>Структура вакансій, </a:t>
            </a:r>
          </a:p>
          <a:p>
            <a:pPr algn="r"/>
            <a:r>
              <a:rPr lang="uk-UA" sz="1600" dirty="0">
                <a:solidFill>
                  <a:schemeClr val="tx2"/>
                </a:solidFill>
              </a:rPr>
              <a:t>зареєстрованих в центрах зайнятості, </a:t>
            </a:r>
          </a:p>
          <a:p>
            <a:pPr algn="r"/>
            <a:r>
              <a:rPr lang="uk-UA" sz="1600" dirty="0">
                <a:solidFill>
                  <a:schemeClr val="tx2"/>
                </a:solidFill>
              </a:rPr>
              <a:t>станом на 1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листопада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uk-UA" sz="1600" dirty="0">
                <a:solidFill>
                  <a:schemeClr val="tx2"/>
                </a:solidFill>
              </a:rPr>
              <a:t>2021 року, %</a:t>
            </a:r>
          </a:p>
        </p:txBody>
      </p:sp>
    </p:spTree>
    <p:extLst>
      <p:ext uri="{BB962C8B-B14F-4D97-AF65-F5344CB8AC3E}">
        <p14:creationId xmlns:p14="http://schemas.microsoft.com/office/powerpoint/2010/main" val="623153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6672"/>
            <a:ext cx="7632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Группа 9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259632" y="620688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chemeClr val="tx2">
                    <a:lumMod val="50000"/>
                  </a:schemeClr>
                </a:solidFill>
              </a:rPr>
              <a:t>Найбільш популярні професії на ринку праці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013028"/>
          <a:ext cx="8856538" cy="521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23930451"/>
                    </a:ext>
                  </a:extLst>
                </a:gridCol>
                <a:gridCol w="3162664">
                  <a:extLst>
                    <a:ext uri="{9D8B030D-6E8A-4147-A177-3AD203B41FA5}">
                      <a16:colId xmlns:a16="http://schemas.microsoft.com/office/drawing/2014/main" val="1586480165"/>
                    </a:ext>
                  </a:extLst>
                </a:gridCol>
                <a:gridCol w="3173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17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Професійні групи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Назва професії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653376"/>
                  </a:ext>
                </a:extLst>
              </a:tr>
              <a:tr h="857621"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кваліфіковані робітники з інструментом</a:t>
                      </a:r>
                      <a:endParaRPr lang="uk-UA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Оглядач-ремонтник вагонів,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слюсар-ремонтник,</a:t>
                      </a: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в'язальник схемних джгутів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електромонтер,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</a:rPr>
                        <a:t>електрогазозварник,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baseline="0">
                          <a:solidFill>
                            <a:schemeClr val="tx1"/>
                          </a:solidFill>
                        </a:rPr>
                        <a:t>швачка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005069"/>
                  </a:ext>
                </a:extLst>
              </a:tr>
              <a:tr h="688535">
                <a:tc>
                  <a:txBody>
                    <a:bodyPr/>
                    <a:lstStyle/>
                    <a:p>
                      <a:r>
                        <a:rPr lang="uk-UA" sz="1400" b="1" i="0" dirty="0">
                          <a:solidFill>
                            <a:schemeClr val="tx1"/>
                          </a:solidFill>
                        </a:rPr>
                        <a:t>робітники з обслуговування, експлуатації устаткування та машин</a:t>
                      </a:r>
                      <a:endParaRPr lang="uk-UA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тракторист-машиніст,</a:t>
                      </a: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водій,</a:t>
                      </a: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токар,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marR="0" lvl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  <a:p>
                      <a:pPr marL="576000" marR="0" lvl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водій навантажувача,</a:t>
                      </a:r>
                    </a:p>
                    <a:p>
                      <a:pPr marL="576000" marR="0" lvl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машиніст екскаватора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оператор котельні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78000"/>
                  </a:ext>
                </a:extLst>
              </a:tr>
              <a:tr h="635448">
                <a:tc>
                  <a:txBody>
                    <a:bodyPr/>
                    <a:lstStyle/>
                    <a:p>
                      <a:r>
                        <a:rPr lang="uk-UA" sz="1400" b="1" dirty="0"/>
                        <a:t>професіонали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Вчитель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закладу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загальної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середньої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освіти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576000" marR="0" lvl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Спеціаліст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</a:rPr>
                        <a:t> державної служби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Вихователь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</a:rPr>
                        <a:t>дошкіл.закладу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Інженер з охорони праці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900033"/>
                  </a:ext>
                </a:extLst>
              </a:tr>
              <a:tr h="591884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працівники сфери торгівлі та послуг</a:t>
                      </a:r>
                      <a:r>
                        <a:rPr lang="uk-UA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молодший інспектор (поліція),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продавець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кухар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охоронник,</a:t>
                      </a: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офіціант,</a:t>
                      </a: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бармен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32015"/>
                  </a:ext>
                </a:extLst>
              </a:tr>
              <a:tr h="591884"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некваліфіковані працівники</a:t>
                      </a:r>
                      <a:endParaRPr lang="uk-UA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підсобний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</a:rPr>
                        <a:t> робітник,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вантажник,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укладальник-пакувальник,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двірник,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вагар,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прибиральник</a:t>
                      </a:r>
                      <a:r>
                        <a:rPr lang="uk-UA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службових приміщень</a:t>
                      </a:r>
                      <a:endParaRPr lang="uk-U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788310"/>
                  </a:ext>
                </a:extLst>
              </a:tr>
              <a:tr h="781023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фахівці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бухгалтер</a:t>
                      </a: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сестра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</a:rPr>
                        <a:t> медична, </a:t>
                      </a:r>
                    </a:p>
                    <a:p>
                      <a:pPr marL="576000" indent="-396000">
                        <a:lnSpc>
                          <a:spcPct val="6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</a:rPr>
                        <a:t>електрик цеху,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майстер виробничого навчання, 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вихователь, 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електрик дільниці,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598629"/>
                  </a:ext>
                </a:extLst>
              </a:tr>
              <a:tr h="606519">
                <a:tc>
                  <a:txBody>
                    <a:bodyPr/>
                    <a:lstStyle/>
                    <a:p>
                      <a:r>
                        <a:rPr lang="uk-UA" sz="1400" b="1" dirty="0"/>
                        <a:t>керівники, менеджери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marR="0" lvl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менеджер із збуту,</a:t>
                      </a:r>
                    </a:p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головний бухгалтер,</a:t>
                      </a:r>
                    </a:p>
                    <a:p>
                      <a:pPr marL="576000" marR="0" lvl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Керівник гуртка,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6000" marR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начальник поштового відділення</a:t>
                      </a:r>
                    </a:p>
                    <a:p>
                      <a:pPr marL="576000" marR="0" lvl="0" indent="-39600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Майстер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2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424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0" y="229843"/>
            <a:ext cx="35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Заробітна плата у вакансіях</a:t>
            </a:r>
          </a:p>
          <a:p>
            <a:pPr algn="r"/>
            <a:r>
              <a:rPr lang="uk-UA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 професійними групами </a:t>
            </a:r>
          </a:p>
          <a:p>
            <a:pPr algn="r"/>
            <a:r>
              <a:rPr lang="uk-UA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станом на 1 листопада 2021 року, грн</a:t>
            </a:r>
            <a:r>
              <a:rPr lang="ru-RU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sz="1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1739355"/>
          <a:ext cx="460851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72067" y="6053911"/>
            <a:ext cx="7851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PT Sans" panose="020B0503020203020204" pitchFamily="34" charset="-52"/>
              </a:rPr>
              <a:t>7991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4" y="442913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Керівники, менеджери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55295" y="5524629"/>
            <a:ext cx="8018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PT Sans" panose="020B0503020203020204" pitchFamily="34" charset="-52"/>
              </a:rPr>
              <a:t>7931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5286388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Робітники з обслуговування, </a:t>
            </a:r>
          </a:p>
          <a:p>
            <a:r>
              <a:rPr lang="uk-UA" sz="1600" b="1" dirty="0"/>
              <a:t>  експлуатації устаткування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54554" y="4991942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PT Sans" panose="020B0503020203020204" pitchFamily="34" charset="-52"/>
              </a:rPr>
              <a:t>7692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4382" y="1832411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Технічні службовці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54554" y="4467203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PT Sans" panose="020B0503020203020204" pitchFamily="34" charset="-52"/>
              </a:rPr>
              <a:t>7417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124" y="4929198"/>
            <a:ext cx="226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Професіонали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36990" y="2365436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PT Sans" panose="020B0503020203020204" pitchFamily="34" charset="-52"/>
              </a:rPr>
              <a:t>6798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57752" y="6000768"/>
            <a:ext cx="4072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Кваліфіковані робітники з інструментом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54554" y="3934736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PT Sans" panose="020B0503020203020204" pitchFamily="34" charset="-52"/>
              </a:rPr>
              <a:t>7221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4897" y="28584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Найпростіші професії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54554" y="3433095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PT Sans" panose="020B0503020203020204" pitchFamily="34" charset="-52"/>
              </a:rPr>
              <a:t>7203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00364" y="2357430"/>
            <a:ext cx="3435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Працівники</a:t>
            </a:r>
            <a:r>
              <a:rPr lang="ru-RU" sz="1600" b="1" dirty="0"/>
              <a:t> </a:t>
            </a:r>
            <a:r>
              <a:rPr lang="ru-RU" sz="1600" b="1" dirty="0" err="1"/>
              <a:t>сфери</a:t>
            </a:r>
            <a:r>
              <a:rPr lang="ru-RU" sz="1600" b="1" dirty="0"/>
              <a:t> </a:t>
            </a:r>
            <a:r>
              <a:rPr lang="ru-RU" sz="1600" b="1" dirty="0" err="1"/>
              <a:t>торгівлі</a:t>
            </a:r>
            <a:r>
              <a:rPr lang="ru-RU" sz="1600" b="1" dirty="0"/>
              <a:t> та </a:t>
            </a:r>
            <a:r>
              <a:rPr lang="ru-RU" sz="1600" b="1" dirty="0" err="1"/>
              <a:t>послуг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54554" y="1856388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PT Sans" panose="020B0503020203020204" pitchFamily="34" charset="-52"/>
              </a:rPr>
              <a:t>6218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29058" y="3714752"/>
            <a:ext cx="332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Кваліфіковані</a:t>
            </a:r>
            <a:r>
              <a:rPr lang="ru-RU" sz="1600" b="1" dirty="0"/>
              <a:t> </a:t>
            </a:r>
            <a:r>
              <a:rPr lang="ru-RU" sz="1600" b="1" dirty="0" err="1"/>
              <a:t>робітники</a:t>
            </a:r>
            <a:r>
              <a:rPr lang="ru-RU" sz="1600" b="1" dirty="0"/>
              <a:t> </a:t>
            </a:r>
          </a:p>
          <a:p>
            <a:r>
              <a:rPr lang="ru-RU" sz="1600" b="1" dirty="0" err="1"/>
              <a:t>сільського</a:t>
            </a:r>
            <a:r>
              <a:rPr lang="ru-RU" sz="1600" b="1" dirty="0"/>
              <a:t> </a:t>
            </a:r>
            <a:r>
              <a:rPr lang="ru-RU" sz="1600" b="1" dirty="0" err="1"/>
              <a:t>господарства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22769" y="2901916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PT Sans" panose="020B0503020203020204" pitchFamily="34" charset="-52"/>
              </a:rPr>
              <a:t>6942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14744" y="3357562"/>
            <a:ext cx="1484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Фахівці</a:t>
            </a:r>
            <a:endParaRPr lang="en-US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516216" y="1988840"/>
            <a:ext cx="244827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PT Sans" panose="020B0503020203020204" pitchFamily="34" charset="-52"/>
              </a:rPr>
              <a:t>Вінницька область</a:t>
            </a:r>
          </a:p>
          <a:p>
            <a:pPr algn="ctr"/>
            <a:r>
              <a:rPr lang="uk-UA" b="1" dirty="0">
                <a:solidFill>
                  <a:srgbClr val="FF0000"/>
                </a:solidFill>
                <a:latin typeface="PT Sans" panose="020B0503020203020204" pitchFamily="34" charset="-52"/>
              </a:rPr>
              <a:t> </a:t>
            </a:r>
            <a:r>
              <a:rPr lang="uk-UA" b="1" dirty="0">
                <a:latin typeface="PT Sans" panose="020B0503020203020204" pitchFamily="34" charset="-52"/>
              </a:rPr>
              <a:t>(у середньому)</a:t>
            </a:r>
          </a:p>
          <a:p>
            <a:pPr algn="ctr"/>
            <a:r>
              <a:rPr lang="uk-UA" b="1" dirty="0">
                <a:solidFill>
                  <a:srgbClr val="FF0000"/>
                </a:solidFill>
                <a:latin typeface="PT Sans" panose="020B0503020203020204" pitchFamily="34" charset="-52"/>
              </a:rPr>
              <a:t>   7  491 грн</a:t>
            </a:r>
            <a:r>
              <a:rPr lang="uk-UA" sz="1600" b="1" dirty="0">
                <a:solidFill>
                  <a:srgbClr val="FF0000"/>
                </a:solidFill>
                <a:latin typeface="PT Sans" panose="020B0503020203020204" pitchFamily="34" charset="-52"/>
              </a:rPr>
              <a:t>.</a:t>
            </a:r>
            <a:endParaRPr lang="uk-UA" sz="1600" b="1" dirty="0">
              <a:latin typeface="PT Sans" panose="020B0503020203020204" pitchFamily="34" charset="-52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8121010" y="0"/>
            <a:ext cx="963839" cy="963837"/>
            <a:chOff x="10660962" y="216462"/>
            <a:chExt cx="1140514" cy="1140512"/>
          </a:xfrm>
        </p:grpSpPr>
        <p:sp>
          <p:nvSpPr>
            <p:cNvPr id="35" name="Овал 34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0" y="446855"/>
            <a:ext cx="4716016" cy="173833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3780" y="239727"/>
            <a:ext cx="482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>
                <a:solidFill>
                  <a:schemeClr val="tx2"/>
                </a:solidFill>
              </a:rPr>
              <a:t>Кількість зареєстрованих безробітних, кількість вакансій та кількість претендентів на 1 вакансію,  </a:t>
            </a:r>
          </a:p>
          <a:p>
            <a:pPr algn="r"/>
            <a:r>
              <a:rPr lang="uk-UA" sz="1600" dirty="0">
                <a:solidFill>
                  <a:schemeClr val="tx2"/>
                </a:solidFill>
              </a:rPr>
              <a:t>станом на 1 листопада 2021 р.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8121010" y="0"/>
            <a:ext cx="963839" cy="963837"/>
            <a:chOff x="10660962" y="216462"/>
            <a:chExt cx="1140514" cy="1140512"/>
          </a:xfrm>
        </p:grpSpPr>
        <p:sp>
          <p:nvSpPr>
            <p:cNvPr id="35" name="Овал 34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0" y="446855"/>
            <a:ext cx="3708000" cy="173833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58008" y="1161873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400" b="1" u="sng" dirty="0" err="1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професійними</a:t>
            </a: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sng" dirty="0" err="1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групами</a:t>
            </a:r>
            <a:endParaRPr lang="ru-RU" sz="1400" b="1" u="sng" dirty="0">
              <a:solidFill>
                <a:schemeClr val="tx2">
                  <a:lumMod val="50000"/>
                </a:schemeClr>
              </a:solidFill>
              <a:latin typeface="PT Sans" panose="020B05030202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4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3780" y="239727"/>
            <a:ext cx="482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>
                <a:solidFill>
                  <a:schemeClr val="tx2"/>
                </a:solidFill>
              </a:rPr>
              <a:t>Кількість зареєстрованих безробітних, кількість вакансій та кількість претендентів на 1 вакансію,  </a:t>
            </a:r>
          </a:p>
          <a:p>
            <a:pPr algn="r"/>
            <a:r>
              <a:rPr lang="uk-UA" sz="1600" dirty="0">
                <a:solidFill>
                  <a:schemeClr val="tx2"/>
                </a:solidFill>
              </a:rPr>
              <a:t>станом на 1 листопада 2021 р.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8121010" y="0"/>
            <a:ext cx="963839" cy="963837"/>
            <a:chOff x="10660962" y="216462"/>
            <a:chExt cx="1140514" cy="1140512"/>
          </a:xfrm>
        </p:grpSpPr>
        <p:sp>
          <p:nvSpPr>
            <p:cNvPr id="35" name="Овал 34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0" y="446855"/>
            <a:ext cx="3708000" cy="173833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58008" y="1161873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За видами </a:t>
            </a:r>
            <a:r>
              <a:rPr lang="ru-RU" sz="1400" b="1" u="sng" dirty="0" err="1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економічної</a:t>
            </a: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sng" dirty="0" err="1">
                <a:solidFill>
                  <a:schemeClr val="tx2">
                    <a:lumMod val="50000"/>
                  </a:schemeClr>
                </a:solidFill>
                <a:latin typeface="PT Sans" panose="020B05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endParaRPr lang="ru-RU" sz="1400" b="1" u="sng" dirty="0">
              <a:solidFill>
                <a:schemeClr val="tx2">
                  <a:lumMod val="50000"/>
                </a:schemeClr>
              </a:solidFill>
              <a:latin typeface="PT Sans" panose="020B05030202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664"/>
            <a:ext cx="7715274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uk-UA" altLang="uk-UA" sz="1800" dirty="0">
                <a:solidFill>
                  <a:schemeClr val="tx2"/>
                </a:solidFill>
                <a:latin typeface="PT Sans" pitchFamily="34" charset="-52"/>
              </a:rPr>
              <a:t>Ситуація на ринку праці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9" name="Овал 8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476672"/>
            <a:ext cx="5076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7505" y="829686"/>
            <a:ext cx="4464495" cy="591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Серед жінок кількість безробітних зросла на 0,7 тис. осіб (до 31,1  тис. осіб), рівень безробіття зріс з 8,7% до 9,5% робочої сили; серед чоловіків  кількість  безробітних зросла на 6,4 тис. осіб (до 44,7 тис. осіб), рівень безробіття зріс з 10,0% до 11,7%.             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1400" b="1" dirty="0">
                <a:solidFill>
                  <a:schemeClr val="tx2"/>
                </a:solidFill>
                <a:latin typeface="PT Sans" panose="020B0503020203020204" pitchFamily="34" charset="-52"/>
              </a:rPr>
              <a:t>    Щодо розміру середньої заробітної плати штатних працівників у вересні 2021 року.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Середній розмір заробітної плати штатних працівників у Вінницькій області у вересні 2021  року,  порівняно  з  відповідним місяцем 2020 року, зріс на 17,8% та становив 12,7 тис. гривень.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Серед видів економічної діяльності, найвищою заробітна плата була в галузі фінансової та страхової діяльності - 16,5 тис. грн., в будівництві – 16,1 тис. грн., в галузі державного управління і оборони - 15,7 тис. грн., в промисловості та галузі інформації та телекомунікації – по 14,7 тис. грн. Найнижчою – у сфері адміністративного обслуговування (8,4 тис. грн), у галузі тимчасового розміщення й організації харчування (8,6 тис. грн), у сфері операцій з нерухомим майном (9,1 тис. грн.). За видами промислової   діяльності   найвища   заробітна        плата        пропонувалася     у      постачанні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940870"/>
            <a:ext cx="4248086" cy="569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електроенергії, газу, пари та кондиційованого повітря (16,7 тис. грн.) та переробній промисловості (14,5 тис. грн.). В середньому по промисловості заробітна плата складала 14,7 тис. грн.</a:t>
            </a:r>
          </a:p>
          <a:p>
            <a:pPr algn="just">
              <a:lnSpc>
                <a:spcPct val="110000"/>
              </a:lnSpc>
            </a:pPr>
            <a:r>
              <a:rPr lang="uk-UA" sz="1400" b="1" dirty="0">
                <a:solidFill>
                  <a:schemeClr val="tx2"/>
                </a:solidFill>
                <a:latin typeface="PT Sans" panose="020B0503020203020204" pitchFamily="34" charset="-52"/>
              </a:rPr>
              <a:t>      Щодо запланованого масового вивільнення працівників.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Протягом січня-жовтня 2021 року роботодавцями було подано інформацію про заплановане масове вивільнення 12399 працівників, що в 2,4 рази більше, ніж у відповідному періоді минулого року. Найбільша кількість попереджених про заплановане масове вивільнення у Вінницькому міському центрі зайнятості (4161 особа), Могилів-Подільській (662 особи), Бершадській (616 осіб), Гайсинській (609 осіб), Тростянецькій (608 осіб), Томашпільській (491 особа), Немирівській – (490 осіб) філіях Вінницького обласного центру зайнятості.</a:t>
            </a:r>
          </a:p>
          <a:p>
            <a:pPr algn="just">
              <a:lnSpc>
                <a:spcPct val="110000"/>
              </a:lnSpc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Із загальної кількості  попереджених про     масове вивільнення найбільшу кількість становили працівники державного управління й оборони (38,8%), сфери охорони здоров’я і надання соціальної допомоги (18,1%), постачання електроенергії, газу, пари та кондиційованого повітря (16,8%) та освіти (8,4%).</a:t>
            </a:r>
          </a:p>
        </p:txBody>
      </p:sp>
    </p:spTree>
    <p:extLst>
      <p:ext uri="{BB962C8B-B14F-4D97-AF65-F5344CB8AC3E}">
        <p14:creationId xmlns:p14="http://schemas.microsoft.com/office/powerpoint/2010/main" val="122010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1" y="410747"/>
            <a:ext cx="7715274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uk-UA" altLang="uk-UA" sz="1800" dirty="0">
                <a:solidFill>
                  <a:schemeClr val="tx2"/>
                </a:solidFill>
                <a:latin typeface="PT Sans" pitchFamily="34" charset="-52"/>
              </a:rPr>
              <a:t>Ситуація на ринку праці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9" name="Овал 8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476672"/>
            <a:ext cx="5076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373" y="763224"/>
            <a:ext cx="4464495" cy="596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500"/>
              </a:spcAft>
            </a:pPr>
            <a:r>
              <a:rPr lang="uk-UA" sz="1400" b="1" dirty="0">
                <a:solidFill>
                  <a:schemeClr val="tx2"/>
                </a:solidFill>
                <a:latin typeface="PT Sans" panose="020B0503020203020204" pitchFamily="34" charset="-52"/>
              </a:rPr>
              <a:t>Щодо надання послуг Вінницькою обласною  службою зайнятості.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Послугами Вінницької обласної служби зайнятості протягом січня-жовтня 2021 року скористалися 90,9 тис. громадян, які шукали роботу, з них 54,1 тис. осіб мали статус зареєстрованого безробітного. Допомогу по безробіттю отримували 51,1 тис. осіб.</a:t>
            </a:r>
          </a:p>
          <a:p>
            <a:pPr algn="just">
              <a:lnSpc>
                <a:spcPct val="110000"/>
              </a:lnSpc>
              <a:spcAft>
                <a:spcPts val="5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За сприяння базових центрів/філій обласного центру  зайнятості </a:t>
            </a:r>
            <a:r>
              <a:rPr lang="uk-UA" sz="1400" dirty="0" err="1">
                <a:solidFill>
                  <a:schemeClr val="tx2"/>
                </a:solidFill>
                <a:latin typeface="PT Sans" panose="020B0503020203020204" pitchFamily="34" charset="-52"/>
              </a:rPr>
              <a:t>працевлаштовано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23,6 тис. осіб, зокрема 20,2 тис. осіб - зареєстрованих безробітних. </a:t>
            </a:r>
          </a:p>
          <a:p>
            <a:pPr algn="just">
              <a:lnSpc>
                <a:spcPct val="110000"/>
              </a:lnSpc>
              <a:spcAft>
                <a:spcPts val="5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</a:t>
            </a:r>
            <a:r>
              <a:rPr lang="uk-UA" sz="1400" dirty="0">
                <a:solidFill>
                  <a:srgbClr val="C00000"/>
                </a:solidFill>
                <a:latin typeface="PT Sans" panose="020B0503020203020204" pitchFamily="34" charset="-52"/>
              </a:rPr>
              <a:t> 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За видами економічної діяльності, найбільше громадян </a:t>
            </a:r>
            <a:r>
              <a:rPr lang="uk-UA" sz="1400" dirty="0" err="1">
                <a:solidFill>
                  <a:schemeClr val="tx2"/>
                </a:solidFill>
                <a:latin typeface="PT Sans" panose="020B0503020203020204" pitchFamily="34" charset="-52"/>
              </a:rPr>
              <a:t>працевлаштовано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у сільському господарстві (41%), у переробній промисловості (13%), у сфері торгівлі (10%) та у сфері освіти (9%). За професіями групами: 35% працевлаштованих - робітники з обслуговування, експлуатації устаткування та машин, 19% - особи без професії та особи, які мають найпростіші професії, 10% –  кваліфіковані  робітники  з інструментом, 9% – працівники сфери торгівлі та послуг, по 7% - фахівці та кваліфіковані робітники сільського господарства.</a:t>
            </a:r>
          </a:p>
          <a:p>
            <a:pPr algn="just">
              <a:lnSpc>
                <a:spcPct val="110000"/>
              </a:lnSpc>
              <a:spcAft>
                <a:spcPts val="5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У січні-жовтні 2021 року за сприяння Вінницької обласної     служби     зайнятості     4,9 тис.     безробітних   проходили   професійне   навчання,   з  них 2,8 тис. осіб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984106"/>
            <a:ext cx="4572000" cy="572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5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- навчалися у центрах професійно-технічної освіти Державної служби зайнятості. До громадських та інших робіт тимчасового характеру залучено 1,9 тис. осіб. Серед видів громадських робіт основними є благоустрій територій, впорядкування місць поховань, роботи на об’єктах соціальної сфери тощо.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uk-UA" sz="1400" dirty="0">
                <a:solidFill>
                  <a:srgbClr val="0000FF"/>
                </a:solidFill>
                <a:latin typeface="PT Sans" panose="020B0503020203020204" pitchFamily="34" charset="-52"/>
              </a:rPr>
              <a:t>   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Станом на 1 листопада 2021 року послуги Вінницької обласної служби зайнятості отримують 14,4 тис. громадян, з них 12,8 тис. осіб мають статус безробітного, що на 28,9% менше, ніж на відповідну дату минулого року. Отримують допомогу по безробіттю 11,5 тис. осіб.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uk-UA" sz="1400" dirty="0">
                <a:solidFill>
                  <a:srgbClr val="0000FF"/>
                </a:solidFill>
                <a:latin typeface="PT Sans" panose="020B0503020203020204" pitchFamily="34" charset="-52"/>
              </a:rPr>
              <a:t>     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За статтю: у загальній кількості зареєстрованих безробітних жінки становили 8,2 тис. осіб (або 64%), чоловіки – 4,6 тис. осіб (або 36%).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uk-UA" sz="1400" dirty="0">
                <a:solidFill>
                  <a:srgbClr val="FF0000"/>
                </a:solidFill>
                <a:latin typeface="PT Sans" panose="020B0503020203020204" pitchFamily="34" charset="-52"/>
              </a:rPr>
              <a:t>     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За віковими групами: 26% зареєстрованих безробітних – це громадяни у віці до 35 років; 25% – у віці від 35 до 44 років; 49% – у віці понад 45 років.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За освітою: 54% зареєстрованих безробітних мали вищу освіту, 32% – професійно-технічну, 14% – загальну середню освіту. За видами економічної діяльності: 23,8% серед  зареєстрованих  безробітних раніше  були зайняті  в  галузі  сільського,  лісового  та  рибного  господарства;</a:t>
            </a:r>
          </a:p>
        </p:txBody>
      </p:sp>
    </p:spTree>
    <p:extLst>
      <p:ext uri="{BB962C8B-B14F-4D97-AF65-F5344CB8AC3E}">
        <p14:creationId xmlns:p14="http://schemas.microsoft.com/office/powerpoint/2010/main" val="51985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5076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6" name="Овал 5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8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664"/>
            <a:ext cx="7715274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uk-UA" altLang="uk-UA" sz="1800" dirty="0">
                <a:solidFill>
                  <a:schemeClr val="tx2"/>
                </a:solidFill>
                <a:latin typeface="PT Sans" pitchFamily="34" charset="-52"/>
              </a:rPr>
              <a:t>Ситуація на ринку праці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979" y="794259"/>
            <a:ext cx="4472533" cy="591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15,6%  - в галузі державного управління; 13,1% – в переробній промисловості; 12,5% - в оптовій та роздрібній торгівлі; по 4,4% - у сфері охорони здоров’я та на транспорті, складському господарстві, поштовій діяльності.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      За професійними групами, серед зареєстрованих безробітних переважають працівники: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1F497D"/>
                </a:solidFill>
                <a:latin typeface="PT Sans" panose="020B0503020203020204" pitchFamily="34" charset="-52"/>
              </a:rPr>
              <a:t>з обслуговування, експлуатації устаткування та машин – 21,7%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(водій автотранспортних засобів, тракторист-машиніст сільськогосподарського виробництва, дорожній робітник, токар), 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представники найпростіших професій – 15,1% (підсобний робітник, робітник з благоустрою, вантажник, прибиральник, комірник, укладальник-пакувальник, кухонний робітник, двірник, робітник з благоустрою),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сфери торгівлі та послуг – 14,5% (продавець продовольчих та непродовольчих товарів, кухар, офіціант, бармен, стрілець, перукар, манікюрник, охоронник, молодша медична сестра, перукар),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службовці, керівники – 11,0% (менеджер із збуту, головний бухгалтер, начальник відділу, завідувач складу, майстер, головний інженер); </a:t>
            </a:r>
            <a:r>
              <a:rPr lang="uk-UA" sz="1400" dirty="0">
                <a:solidFill>
                  <a:srgbClr val="FF0000"/>
                </a:solidFill>
                <a:latin typeface="PT Sans" panose="020B0503020203020204" pitchFamily="34" charset="-52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910156"/>
            <a:ext cx="4499992" cy="591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кваліфіковані робітники з інструментом – 9,1% (швачка, в’язальник схемних джгутів, кабелів, та шнурів, слюсар-ремонтник, пекар слюсар, електромонтер, електрогазозварник).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Станом на 1 листопада 2021 року кількість вакансій, заявлених роботодавцями до Вінницької обласної служби зайнятості, становила 1,9 тис. одиниць, що на 26,7% менше, ніж на відповідну дату минулого року.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 За видами економічної діяльності більшість вакансій налічується на підприємствах переробної промисловості (21%), в оптовій та роздрібній торгівлі (18%), на транспорті (11%), у сільському господарстві (9%), в освіті (8%), в охороні </a:t>
            </a:r>
            <a:r>
              <a:rPr lang="uk-UA" sz="1400" dirty="0" err="1">
                <a:solidFill>
                  <a:schemeClr val="tx2"/>
                </a:solidFill>
                <a:latin typeface="PT Sans" panose="020B0503020203020204" pitchFamily="34" charset="-52"/>
              </a:rPr>
              <a:t>здоров</a:t>
            </a:r>
            <a:r>
              <a:rPr lang="en-US" sz="1400" dirty="0">
                <a:solidFill>
                  <a:schemeClr val="tx2"/>
                </a:solidFill>
                <a:latin typeface="PT Sans" panose="020B0503020203020204" pitchFamily="34" charset="-52"/>
              </a:rPr>
              <a:t>’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я (6%).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 У професійному розрізі найбільше таких вакансій подано для працевлаштування: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24,9% робітників з обслуговування, експлуатації устаткування та машин (водій, тракторист-машиніст сільськогосподарського виробництва, дорожній робітник, токар, машиніст катка);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1F497D"/>
                </a:solidFill>
                <a:latin typeface="PT Sans" panose="020B0503020203020204" pitchFamily="34" charset="-52"/>
              </a:rPr>
              <a:t>19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,6% кваліфікованих робітників з інструментом (швачка, в’язальник схемних джгутів, кабелів, та шнурів, слюсар-ремонтник, пекар слюсар, електромонтер, електрогазозварник);</a:t>
            </a:r>
          </a:p>
        </p:txBody>
      </p:sp>
    </p:spTree>
    <p:extLst>
      <p:ext uri="{BB962C8B-B14F-4D97-AF65-F5344CB8AC3E}">
        <p14:creationId xmlns:p14="http://schemas.microsoft.com/office/powerpoint/2010/main" val="215011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9" name="Овал 8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476672"/>
            <a:ext cx="5076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664"/>
            <a:ext cx="7715274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uk-UA" altLang="uk-UA" sz="1800" dirty="0">
                <a:solidFill>
                  <a:schemeClr val="tx2"/>
                </a:solidFill>
                <a:latin typeface="PT Sans" pitchFamily="34" charset="-52"/>
              </a:rPr>
              <a:t>Ситуація на ринку праці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97" y="942085"/>
            <a:ext cx="4468880" cy="567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13,6% працівників сфери торгівлі та послуг (молодший інспектор (поліція), продавець, кухар, молодша медична сестра, стрілець, перукар, манікюрник, охоронник); 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10,7% некваліфікованих працівників (підсобний робітник, робітник з благоустрою, вантажник, прибиральник, сторож, комірник, укладальник-пакувальник, кухонний робітник, двірник, робітник з благоустрою); 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10,6% професіоналів (інженер, агроном, лікар, вихователь дошкільного закладу, бухгалтер, економіст, соціальний працівник);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9,7% фахівців (бухгалтер, електрик, сестра медична, майстер виробничого навчання, механік, технік, електромеханік);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6,5% службовці та керівники (менеджер із збуту, головний бухгалтер, начальник відділу, інженер);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3,1% технічні службовці (касир (на підприємстві, в установі, організації), адміністратор, листоноша, секретар, діловод, обліковець з реєстрації бухгалтерських даних, оператор поштового зв’язку, касир (в банку).</a:t>
            </a:r>
            <a:endParaRPr lang="uk-UA" sz="1400" dirty="0">
              <a:solidFill>
                <a:srgbClr val="FFC000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7990" y="942085"/>
            <a:ext cx="4333486" cy="521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  Станом на 1 листопада 2021 року по Вінницькій області в середньому на одне вільне робоче місце претендувало 7 безробітних (на 1 листопада 2020  року цей показник становив</a:t>
            </a:r>
            <a:r>
              <a:rPr lang="en-US" sz="1400" dirty="0">
                <a:solidFill>
                  <a:schemeClr val="tx2"/>
                </a:solidFill>
                <a:latin typeface="PT Sans" panose="020B0503020203020204" pitchFamily="34" charset="-52"/>
              </a:rPr>
              <a:t> </a:t>
            </a: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теж 7 осіб). Невідповідність попиту на робочу силу та її пропозиції у професійно-кваліфікаційному розрізі спостерігалася серед кваліфікованих робітників сільського та лісового господарства (24 особи), службовців і керівників (16 осіб) та технічних службовців (13 осіб).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chemeClr val="tx2"/>
                </a:solidFill>
                <a:latin typeface="PT Sans" panose="020B0503020203020204" pitchFamily="34" charset="-52"/>
              </a:rPr>
              <a:t>      Труднощів з працевлаштуванням зазнають представники таких професій:  підсобний робітник, водій автотранспортних засобів, спеціаліст державної служби та місцевого самоврядування, продавець продовольчих та непродовольчих товарів, робітник з комплексного обслуговування сільськогосподарського виробництва.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uk-UA" sz="1400" dirty="0">
                <a:solidFill>
                  <a:srgbClr val="FF0000"/>
                </a:solidFill>
                <a:latin typeface="PT Sans" panose="020B0503020203020204" pitchFamily="34" charset="-52"/>
              </a:rPr>
              <a:t>    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</a:rPr>
              <a:t>Наприклад: для  342 безробітних, які працювали спеціалістами державної служби (органів місцевого самоврядування) на 01.11.2021р. було 8 вакансій,  для 721 безробітного з числа продавців продовольчих і непродовольчих товарів - 64 вакансії. </a:t>
            </a:r>
          </a:p>
        </p:txBody>
      </p:sp>
    </p:spTree>
    <p:extLst>
      <p:ext uri="{BB962C8B-B14F-4D97-AF65-F5344CB8AC3E}">
        <p14:creationId xmlns:p14="http://schemas.microsoft.com/office/powerpoint/2010/main" val="267021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7748" y="3753139"/>
            <a:ext cx="9108504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47429" y="75403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Рівень зайнятості, 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84982" y="2769384"/>
            <a:ext cx="288032" cy="216024"/>
          </a:xfrm>
          <a:prstGeom prst="roundRect">
            <a:avLst/>
          </a:prstGeom>
          <a:solidFill>
            <a:srgbClr val="B6E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84982" y="3051184"/>
            <a:ext cx="288032" cy="21602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84982" y="3332984"/>
            <a:ext cx="288032" cy="216024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5266548" y="2803158"/>
            <a:ext cx="936104" cy="21544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uk-UA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cs typeface="Times New Roman" panose="02020603050405020304" pitchFamily="18" charset="0"/>
              </a:rPr>
              <a:t>48,7 – 54,0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059" y="3079718"/>
            <a:ext cx="1080120" cy="21544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uk-UA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cs typeface="Times New Roman" panose="02020603050405020304" pitchFamily="18" charset="0"/>
              </a:rPr>
              <a:t>54,1 – 55,7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6548" y="3339378"/>
            <a:ext cx="1008112" cy="21544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uk-UA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cs typeface="Times New Roman" panose="02020603050405020304" pitchFamily="18" charset="0"/>
              </a:rPr>
              <a:t>55,8 – 61,6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3789040"/>
            <a:ext cx="45365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Рівень безробіття, 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89647" y="5791371"/>
            <a:ext cx="288032" cy="216024"/>
          </a:xfrm>
          <a:prstGeom prst="round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5273014" y="5791092"/>
            <a:ext cx="864096" cy="23083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6,8 – 10,0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84982" y="6080824"/>
            <a:ext cx="288032" cy="216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282951" y="6091102"/>
            <a:ext cx="1048227" cy="23083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10,1 – 12,0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84982" y="6350501"/>
            <a:ext cx="288032" cy="216024"/>
          </a:xfrm>
          <a:prstGeom prst="roundRect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TextBox 25"/>
          <p:cNvSpPr txBox="1"/>
          <p:nvPr/>
        </p:nvSpPr>
        <p:spPr>
          <a:xfrm>
            <a:off x="5273014" y="6350268"/>
            <a:ext cx="1008112" cy="23083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 – 16,0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288" y="775514"/>
            <a:ext cx="4277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Зайняте населення у віці 15-70 років </a:t>
            </a:r>
            <a:endParaRPr lang="uk-UA" sz="1400" b="1" dirty="0">
              <a:solidFill>
                <a:schemeClr val="tx2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14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(чисельність та рівень</a:t>
            </a:r>
            <a:r>
              <a:rPr lang="ru-RU" sz="14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749640730"/>
              </p:ext>
            </p:extLst>
          </p:nvPr>
        </p:nvGraphicFramePr>
        <p:xfrm>
          <a:off x="-108519" y="1247141"/>
          <a:ext cx="5093502" cy="251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378904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Безробітне населення у віці 15-70 років</a:t>
            </a:r>
          </a:p>
          <a:p>
            <a:pPr algn="ctr"/>
            <a:r>
              <a:rPr lang="uk-UA" sz="16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(чисельність та рівень за МОП)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341673783"/>
              </p:ext>
            </p:extLst>
          </p:nvPr>
        </p:nvGraphicFramePr>
        <p:xfrm>
          <a:off x="-108521" y="3997344"/>
          <a:ext cx="5359579" cy="267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3855" y="2052368"/>
            <a:ext cx="63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PT Sans" panose="020B0503020203020204"/>
              </a:rPr>
              <a:t>тис.</a:t>
            </a:r>
            <a:endParaRPr lang="ru-RU" b="1" dirty="0">
              <a:solidFill>
                <a:schemeClr val="bg1"/>
              </a:solidFill>
              <a:latin typeface="PT Sans" panose="020B0503020203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855" y="2911018"/>
            <a:ext cx="795337" cy="30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C00000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56,9%</a:t>
            </a:r>
            <a:endParaRPr lang="ru-RU" sz="1400" b="1" dirty="0">
              <a:solidFill>
                <a:srgbClr val="C00000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367" y="2959431"/>
            <a:ext cx="79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C00000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55,7%</a:t>
            </a:r>
            <a:endParaRPr lang="ru-RU" sz="1400" b="1" dirty="0">
              <a:solidFill>
                <a:srgbClr val="C00000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 flipH="1" flipV="1">
            <a:off x="1220468" y="2511874"/>
            <a:ext cx="144000" cy="144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341404" y="2798122"/>
            <a:ext cx="136521" cy="132472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3643366" y="5543099"/>
            <a:ext cx="144017" cy="12621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476672"/>
            <a:ext cx="7596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36" name="Овал 35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D50A88-BA97-4E64-84E4-ABE246029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47" y="1098237"/>
            <a:ext cx="3888433" cy="25879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65E7B8-F560-4646-B49D-B62A97641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9" y="4154806"/>
            <a:ext cx="3843430" cy="25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572000" y="1484784"/>
            <a:ext cx="17482" cy="5193829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589481" y="3789040"/>
            <a:ext cx="4554519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404664"/>
            <a:ext cx="453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Рівень зайнятості населення у віці 15-70 років,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6240" y="120838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За місцем проживання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08356850"/>
              </p:ext>
            </p:extLst>
          </p:nvPr>
        </p:nvGraphicFramePr>
        <p:xfrm>
          <a:off x="4572000" y="1503651"/>
          <a:ext cx="4464049" cy="199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0" y="38610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За статтю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27421454"/>
              </p:ext>
            </p:extLst>
          </p:nvPr>
        </p:nvGraphicFramePr>
        <p:xfrm>
          <a:off x="4747862" y="4077073"/>
          <a:ext cx="4320480" cy="244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31797" y="34290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2019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7941" y="342775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3501008"/>
            <a:ext cx="144016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3501008"/>
            <a:ext cx="144016" cy="14401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>
            <a:off x="5868144" y="644376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3693" y="644376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2020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6515769"/>
            <a:ext cx="144016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7020272" y="6532067"/>
            <a:ext cx="144016" cy="14401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0" y="93078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За віковими групами (</a:t>
            </a:r>
            <a:r>
              <a:rPr lang="uk-UA" sz="16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дані по Україні</a:t>
            </a:r>
            <a:r>
              <a:rPr lang="uk-UA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uk-UA" sz="1400" b="1" dirty="0">
              <a:solidFill>
                <a:schemeClr val="tx2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3649905"/>
              </p:ext>
            </p:extLst>
          </p:nvPr>
        </p:nvGraphicFramePr>
        <p:xfrm>
          <a:off x="0" y="1397000"/>
          <a:ext cx="45720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0" y="476672"/>
            <a:ext cx="3600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Группа 28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30" name="Овал 29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64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711493692"/>
              </p:ext>
            </p:extLst>
          </p:nvPr>
        </p:nvGraphicFramePr>
        <p:xfrm>
          <a:off x="33200" y="3933056"/>
          <a:ext cx="4860032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4572000" y="1505386"/>
            <a:ext cx="0" cy="5173227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90264" y="104211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За місцем проживання</a:t>
            </a:r>
            <a:endParaRPr lang="uk-UA" sz="1400" b="1" dirty="0">
              <a:solidFill>
                <a:schemeClr val="tx2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3069" y="110437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За статтю</a:t>
            </a:r>
            <a:endParaRPr lang="uk-UA" sz="1400" b="1" dirty="0">
              <a:solidFill>
                <a:schemeClr val="tx2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42056" y="375688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За віковими групами (</a:t>
            </a:r>
            <a:r>
              <a:rPr lang="uk-UA" sz="16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дані по Україні</a:t>
            </a:r>
            <a:r>
              <a:rPr lang="uk-UA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uk-UA" sz="1400" b="1" dirty="0">
              <a:solidFill>
                <a:schemeClr val="tx2"/>
              </a:solidFill>
              <a:latin typeface="PT Sans" panose="020B0503020203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6976" y="3750011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/>
            </a:pPr>
            <a:r>
              <a:rPr lang="uk-UA" sz="19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В країнах Європейського союзу </a:t>
            </a:r>
            <a:br>
              <a:rPr lang="uk-UA" sz="19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900" b="1" dirty="0">
                <a:solidFill>
                  <a:schemeClr val="tx2"/>
                </a:solidFill>
                <a:latin typeface="PT Sans" panose="020B0503020203020204"/>
                <a:ea typeface="Tahoma" panose="020B0604030504040204" pitchFamily="34" charset="0"/>
                <a:cs typeface="Tahoma" panose="020B0604030504040204" pitchFamily="34" charset="0"/>
              </a:rPr>
              <a:t>та в Україні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000912974"/>
              </p:ext>
            </p:extLst>
          </p:nvPr>
        </p:nvGraphicFramePr>
        <p:xfrm>
          <a:off x="4625990" y="3791123"/>
          <a:ext cx="4536961" cy="270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153048518"/>
              </p:ext>
            </p:extLst>
          </p:nvPr>
        </p:nvGraphicFramePr>
        <p:xfrm>
          <a:off x="53976" y="1349892"/>
          <a:ext cx="4464049" cy="213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87624" y="35010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173" y="35010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2020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43608" y="3573016"/>
            <a:ext cx="144016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2339752" y="3573016"/>
            <a:ext cx="144016" cy="14401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285820938"/>
              </p:ext>
            </p:extLst>
          </p:nvPr>
        </p:nvGraphicFramePr>
        <p:xfrm>
          <a:off x="4705651" y="1340768"/>
          <a:ext cx="4320480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868144" y="35010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2019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3693" y="35010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2020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3573016"/>
            <a:ext cx="144016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7020272" y="3573016"/>
            <a:ext cx="144016" cy="14401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1134362" y="626787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74776" y="628342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2020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53064" y="6365305"/>
            <a:ext cx="144016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2195736" y="6365305"/>
            <a:ext cx="144016" cy="14401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6" name="Группа 35"/>
          <p:cNvGrpSpPr/>
          <p:nvPr/>
        </p:nvGrpSpPr>
        <p:grpSpPr>
          <a:xfrm>
            <a:off x="7956376" y="67356"/>
            <a:ext cx="963839" cy="963837"/>
            <a:chOff x="10660962" y="216462"/>
            <a:chExt cx="1140514" cy="1140512"/>
          </a:xfrm>
        </p:grpSpPr>
        <p:sp>
          <p:nvSpPr>
            <p:cNvPr id="37" name="Овал 36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12474" y="268577"/>
              <a:ext cx="1037488" cy="1036280"/>
            </a:xfrm>
            <a:prstGeom prst="rect">
              <a:avLst/>
            </a:prstGeom>
          </p:spPr>
        </p:pic>
      </p:grpSp>
      <p:sp>
        <p:nvSpPr>
          <p:cNvPr id="39" name="Прямоугольник 25">
            <a:extLst>
              <a:ext uri="{FF2B5EF4-FFF2-40B4-BE49-F238E27FC236}">
                <a16:creationId xmlns:a16="http://schemas.microsoft.com/office/drawing/2014/main" id="{FA584BFF-9EF6-4EE7-9FE1-A1EFB07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3" y="332656"/>
            <a:ext cx="7966794" cy="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chemeClr val="tx2"/>
                </a:solidFill>
                <a:latin typeface="+mn-lt"/>
              </a:rPr>
              <a:t>Рівень безробіття населення у віці 15-70 років </a:t>
            </a:r>
          </a:p>
          <a:p>
            <a:pPr algn="r">
              <a:spcBef>
                <a:spcPts val="0"/>
              </a:spcBef>
              <a:buNone/>
            </a:pPr>
            <a:r>
              <a:rPr lang="uk-UA" sz="1600" dirty="0">
                <a:solidFill>
                  <a:schemeClr val="tx2"/>
                </a:solidFill>
                <a:latin typeface="+mn-lt"/>
              </a:rPr>
              <a:t>(за методологією МОП),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0" y="476672"/>
            <a:ext cx="3780000" cy="185738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00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39321</TotalTime>
  <Words>3425</Words>
  <Application>Microsoft Office PowerPoint</Application>
  <PresentationFormat>Экран (4:3)</PresentationFormat>
  <Paragraphs>695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Fira Sans</vt:lpstr>
      <vt:lpstr>Impact</vt:lpstr>
      <vt:lpstr>PT Sans</vt:lpstr>
      <vt:lpstr>Tahoma</vt:lpstr>
      <vt:lpstr>Times New Roman</vt:lpstr>
      <vt:lpstr>Wingdings</vt:lpstr>
      <vt:lpstr>Тема Office</vt:lpstr>
      <vt:lpstr>СИТУАЦІЯ НА РИНКУ ПРАЦІ  ТА ДІЯЛЬНІСТЬ ВІННИЦЬКОЇ ОБЛАСНОЇ СЛУЖБИ ЗАЙНЯТОСТІ У СІЧНІ-ЖОВТНІ 2021 РОКУ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Виногородський Рустам</dc:creator>
  <cp:lastModifiedBy>204-1</cp:lastModifiedBy>
  <cp:revision>3078</cp:revision>
  <cp:lastPrinted>2021-11-16T10:48:44Z</cp:lastPrinted>
  <dcterms:created xsi:type="dcterms:W3CDTF">2017-04-21T11:47:02Z</dcterms:created>
  <dcterms:modified xsi:type="dcterms:W3CDTF">2021-11-18T09:16:03Z</dcterms:modified>
</cp:coreProperties>
</file>